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3" r:id="rId1"/>
  </p:sldMasterIdLst>
  <p:notesMasterIdLst>
    <p:notesMasterId r:id="rId27"/>
  </p:notesMasterIdLst>
  <p:handoutMasterIdLst>
    <p:handoutMasterId r:id="rId28"/>
  </p:handoutMasterIdLst>
  <p:sldIdLst>
    <p:sldId id="281" r:id="rId2"/>
    <p:sldId id="326" r:id="rId3"/>
    <p:sldId id="322" r:id="rId4"/>
    <p:sldId id="323" r:id="rId5"/>
    <p:sldId id="327" r:id="rId6"/>
    <p:sldId id="329" r:id="rId7"/>
    <p:sldId id="330" r:id="rId8"/>
    <p:sldId id="331" r:id="rId9"/>
    <p:sldId id="332" r:id="rId10"/>
    <p:sldId id="328" r:id="rId11"/>
    <p:sldId id="333" r:id="rId12"/>
    <p:sldId id="349" r:id="rId13"/>
    <p:sldId id="342" r:id="rId14"/>
    <p:sldId id="343" r:id="rId15"/>
    <p:sldId id="344" r:id="rId16"/>
    <p:sldId id="346" r:id="rId17"/>
    <p:sldId id="350" r:id="rId18"/>
    <p:sldId id="282" r:id="rId19"/>
    <p:sldId id="335" r:id="rId20"/>
    <p:sldId id="336" r:id="rId21"/>
    <p:sldId id="337" r:id="rId22"/>
    <p:sldId id="340" r:id="rId23"/>
    <p:sldId id="338" r:id="rId24"/>
    <p:sldId id="341" r:id="rId25"/>
    <p:sldId id="339" r:id="rId26"/>
  </p:sldIdLst>
  <p:sldSz cx="14630400" cy="8229600"/>
  <p:notesSz cx="6858000" cy="9144000"/>
  <p:defaultTextStyle>
    <a:defPPr>
      <a:defRPr lang="en-US"/>
    </a:defPPr>
    <a:lvl1pPr marL="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3062E30-FB09-292F-4D32-966E9A253DC2}" name="Speizer, Simone A" initials="SSA" userId="S::simone.speizer@pnnl.gov::ae2537f5-f10e-428d-8e29-8dd44328baa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836"/>
    <a:srgbClr val="F4AA00"/>
    <a:srgbClr val="000000"/>
    <a:srgbClr val="719500"/>
    <a:srgbClr val="BE0F34"/>
    <a:srgbClr val="820150"/>
    <a:srgbClr val="502D7F"/>
    <a:srgbClr val="00338E"/>
    <a:srgbClr val="0081AB"/>
    <a:srgbClr val="758F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FFBF52-146D-49B9-92C7-87490E84D56D}" v="26" dt="2023-01-13T23:09:34.5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91" autoAdjust="0"/>
    <p:restoredTop sz="93792" autoAdjust="0"/>
  </p:normalViewPr>
  <p:slideViewPr>
    <p:cSldViewPr snapToGrid="0" snapToObjects="1">
      <p:cViewPr varScale="1">
        <p:scale>
          <a:sx n="101" d="100"/>
          <a:sy n="101" d="100"/>
        </p:scale>
        <p:origin x="108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7" d="100"/>
          <a:sy n="117" d="100"/>
        </p:scale>
        <p:origin x="4976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35" Type="http://schemas.microsoft.com/office/2018/10/relationships/authors" Target="author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peizer, Simone A" userId="ae2537f5-f10e-428d-8e29-8dd44328baa2" providerId="ADAL" clId="{0128FB48-1984-47A1-A00A-18F74B200DD0}"/>
    <pc:docChg chg="undo redo custSel addSld delSld modSld sldOrd">
      <pc:chgData name="Speizer, Simone A" userId="ae2537f5-f10e-428d-8e29-8dd44328baa2" providerId="ADAL" clId="{0128FB48-1984-47A1-A00A-18F74B200DD0}" dt="2023-01-10T18:52:26.857" v="5404" actId="20577"/>
      <pc:docMkLst>
        <pc:docMk/>
      </pc:docMkLst>
      <pc:sldChg chg="del">
        <pc:chgData name="Speizer, Simone A" userId="ae2537f5-f10e-428d-8e29-8dd44328baa2" providerId="ADAL" clId="{0128FB48-1984-47A1-A00A-18F74B200DD0}" dt="2023-01-06T22:59:25.704" v="157" actId="47"/>
        <pc:sldMkLst>
          <pc:docMk/>
          <pc:sldMk cId="1322644348" sldId="269"/>
        </pc:sldMkLst>
      </pc:sldChg>
      <pc:sldChg chg="modSp mod">
        <pc:chgData name="Speizer, Simone A" userId="ae2537f5-f10e-428d-8e29-8dd44328baa2" providerId="ADAL" clId="{0128FB48-1984-47A1-A00A-18F74B200DD0}" dt="2023-01-06T22:45:18.541" v="13" actId="20577"/>
        <pc:sldMkLst>
          <pc:docMk/>
          <pc:sldMk cId="237913968" sldId="281"/>
        </pc:sldMkLst>
        <pc:spChg chg="mod">
          <ac:chgData name="Speizer, Simone A" userId="ae2537f5-f10e-428d-8e29-8dd44328baa2" providerId="ADAL" clId="{0128FB48-1984-47A1-A00A-18F74B200DD0}" dt="2023-01-06T22:45:18.541" v="13" actId="20577"/>
          <ac:spMkLst>
            <pc:docMk/>
            <pc:sldMk cId="237913968" sldId="281"/>
            <ac:spMk id="6" creationId="{B8696A4F-5314-46CD-B205-CC2D44570D66}"/>
          </ac:spMkLst>
        </pc:spChg>
      </pc:sldChg>
      <pc:sldChg chg="ord">
        <pc:chgData name="Speizer, Simone A" userId="ae2537f5-f10e-428d-8e29-8dd44328baa2" providerId="ADAL" clId="{0128FB48-1984-47A1-A00A-18F74B200DD0}" dt="2023-01-06T22:59:38.734" v="164"/>
        <pc:sldMkLst>
          <pc:docMk/>
          <pc:sldMk cId="2897595294" sldId="282"/>
        </pc:sldMkLst>
      </pc:sldChg>
      <pc:sldChg chg="add del ord">
        <pc:chgData name="Speizer, Simone A" userId="ae2537f5-f10e-428d-8e29-8dd44328baa2" providerId="ADAL" clId="{0128FB48-1984-47A1-A00A-18F74B200DD0}" dt="2023-01-10T12:39:04.261" v="1810" actId="47"/>
        <pc:sldMkLst>
          <pc:docMk/>
          <pc:sldMk cId="1807282525" sldId="291"/>
        </pc:sldMkLst>
      </pc:sldChg>
      <pc:sldChg chg="del">
        <pc:chgData name="Speizer, Simone A" userId="ae2537f5-f10e-428d-8e29-8dd44328baa2" providerId="ADAL" clId="{0128FB48-1984-47A1-A00A-18F74B200DD0}" dt="2023-01-06T22:59:23.841" v="155" actId="47"/>
        <pc:sldMkLst>
          <pc:docMk/>
          <pc:sldMk cId="858602662" sldId="293"/>
        </pc:sldMkLst>
      </pc:sldChg>
      <pc:sldChg chg="del">
        <pc:chgData name="Speizer, Simone A" userId="ae2537f5-f10e-428d-8e29-8dd44328baa2" providerId="ADAL" clId="{0128FB48-1984-47A1-A00A-18F74B200DD0}" dt="2023-01-06T22:59:24.871" v="156" actId="47"/>
        <pc:sldMkLst>
          <pc:docMk/>
          <pc:sldMk cId="621046965" sldId="295"/>
        </pc:sldMkLst>
      </pc:sldChg>
      <pc:sldChg chg="addSp delSp modSp del mod">
        <pc:chgData name="Speizer, Simone A" userId="ae2537f5-f10e-428d-8e29-8dd44328baa2" providerId="ADAL" clId="{0128FB48-1984-47A1-A00A-18F74B200DD0}" dt="2023-01-06T22:59:26.313" v="158" actId="47"/>
        <pc:sldMkLst>
          <pc:docMk/>
          <pc:sldMk cId="3805206348" sldId="296"/>
        </pc:sldMkLst>
        <pc:spChg chg="mod">
          <ac:chgData name="Speizer, Simone A" userId="ae2537f5-f10e-428d-8e29-8dd44328baa2" providerId="ADAL" clId="{0128FB48-1984-47A1-A00A-18F74B200DD0}" dt="2023-01-06T22:46:48.545" v="24" actId="20577"/>
          <ac:spMkLst>
            <pc:docMk/>
            <pc:sldMk cId="3805206348" sldId="296"/>
            <ac:spMk id="4" creationId="{F8F010A8-A54A-42BE-A8CE-D870E1362B9F}"/>
          </ac:spMkLst>
        </pc:spChg>
        <pc:graphicFrameChg chg="add del mod">
          <ac:chgData name="Speizer, Simone A" userId="ae2537f5-f10e-428d-8e29-8dd44328baa2" providerId="ADAL" clId="{0128FB48-1984-47A1-A00A-18F74B200DD0}" dt="2023-01-06T22:47:36.771" v="30" actId="478"/>
          <ac:graphicFrameMkLst>
            <pc:docMk/>
            <pc:sldMk cId="3805206348" sldId="296"/>
            <ac:graphicFrameMk id="5" creationId="{344ECBFC-EC32-4668-ADD4-06C88195AE1D}"/>
          </ac:graphicFrameMkLst>
        </pc:graphicFrameChg>
      </pc:sldChg>
      <pc:sldChg chg="ord">
        <pc:chgData name="Speizer, Simone A" userId="ae2537f5-f10e-428d-8e29-8dd44328baa2" providerId="ADAL" clId="{0128FB48-1984-47A1-A00A-18F74B200DD0}" dt="2023-01-06T22:52:01.365" v="74"/>
        <pc:sldMkLst>
          <pc:docMk/>
          <pc:sldMk cId="185521759" sldId="297"/>
        </pc:sldMkLst>
      </pc:sldChg>
      <pc:sldChg chg="del">
        <pc:chgData name="Speizer, Simone A" userId="ae2537f5-f10e-428d-8e29-8dd44328baa2" providerId="ADAL" clId="{0128FB48-1984-47A1-A00A-18F74B200DD0}" dt="2023-01-06T22:47:58.221" v="31" actId="47"/>
        <pc:sldMkLst>
          <pc:docMk/>
          <pc:sldMk cId="38420222" sldId="298"/>
        </pc:sldMkLst>
      </pc:sldChg>
      <pc:sldChg chg="del">
        <pc:chgData name="Speizer, Simone A" userId="ae2537f5-f10e-428d-8e29-8dd44328baa2" providerId="ADAL" clId="{0128FB48-1984-47A1-A00A-18F74B200DD0}" dt="2023-01-10T12:40:22.585" v="1811" actId="47"/>
        <pc:sldMkLst>
          <pc:docMk/>
          <pc:sldMk cId="3442218908" sldId="306"/>
        </pc:sldMkLst>
      </pc:sldChg>
      <pc:sldChg chg="addSp delSp modSp add del mod ord">
        <pc:chgData name="Speizer, Simone A" userId="ae2537f5-f10e-428d-8e29-8dd44328baa2" providerId="ADAL" clId="{0128FB48-1984-47A1-A00A-18F74B200DD0}" dt="2023-01-09T21:13:59.761" v="1158" actId="47"/>
        <pc:sldMkLst>
          <pc:docMk/>
          <pc:sldMk cId="2975523449" sldId="309"/>
        </pc:sldMkLst>
        <pc:spChg chg="mod">
          <ac:chgData name="Speizer, Simone A" userId="ae2537f5-f10e-428d-8e29-8dd44328baa2" providerId="ADAL" clId="{0128FB48-1984-47A1-A00A-18F74B200DD0}" dt="2023-01-06T22:50:19.280" v="42" actId="255"/>
          <ac:spMkLst>
            <pc:docMk/>
            <pc:sldMk cId="2975523449" sldId="309"/>
            <ac:spMk id="4" creationId="{F8F010A8-A54A-42BE-A8CE-D870E1362B9F}"/>
          </ac:spMkLst>
        </pc:spChg>
        <pc:spChg chg="add del mod">
          <ac:chgData name="Speizer, Simone A" userId="ae2537f5-f10e-428d-8e29-8dd44328baa2" providerId="ADAL" clId="{0128FB48-1984-47A1-A00A-18F74B200DD0}" dt="2023-01-06T22:50:22.688" v="43" actId="478"/>
          <ac:spMkLst>
            <pc:docMk/>
            <pc:sldMk cId="2975523449" sldId="309"/>
            <ac:spMk id="5" creationId="{D2EF1997-E539-4528-81A8-CE19FC2FDB2F}"/>
          </ac:spMkLst>
        </pc:spChg>
        <pc:spChg chg="add mod">
          <ac:chgData name="Speizer, Simone A" userId="ae2537f5-f10e-428d-8e29-8dd44328baa2" providerId="ADAL" clId="{0128FB48-1984-47A1-A00A-18F74B200DD0}" dt="2023-01-06T22:51:49.362" v="72" actId="1076"/>
          <ac:spMkLst>
            <pc:docMk/>
            <pc:sldMk cId="2975523449" sldId="309"/>
            <ac:spMk id="6" creationId="{7F5EED4B-9E4A-460D-9202-33F915CD6569}"/>
          </ac:spMkLst>
        </pc:spChg>
        <pc:spChg chg="add mod">
          <ac:chgData name="Speizer, Simone A" userId="ae2537f5-f10e-428d-8e29-8dd44328baa2" providerId="ADAL" clId="{0128FB48-1984-47A1-A00A-18F74B200DD0}" dt="2023-01-09T21:02:43.873" v="842" actId="20577"/>
          <ac:spMkLst>
            <pc:docMk/>
            <pc:sldMk cId="2975523449" sldId="309"/>
            <ac:spMk id="7" creationId="{B7B210EE-5BFC-453C-BD00-44E21B2B3965}"/>
          </ac:spMkLst>
        </pc:spChg>
        <pc:spChg chg="add mod">
          <ac:chgData name="Speizer, Simone A" userId="ae2537f5-f10e-428d-8e29-8dd44328baa2" providerId="ADAL" clId="{0128FB48-1984-47A1-A00A-18F74B200DD0}" dt="2023-01-09T21:01:58.309" v="686" actId="1076"/>
          <ac:spMkLst>
            <pc:docMk/>
            <pc:sldMk cId="2975523449" sldId="309"/>
            <ac:spMk id="8" creationId="{239F9390-170F-4E6E-B37D-E210A13CADAB}"/>
          </ac:spMkLst>
        </pc:spChg>
      </pc:sldChg>
      <pc:sldChg chg="add del ord">
        <pc:chgData name="Speizer, Simone A" userId="ae2537f5-f10e-428d-8e29-8dd44328baa2" providerId="ADAL" clId="{0128FB48-1984-47A1-A00A-18F74B200DD0}" dt="2023-01-06T22:53:10.960" v="89" actId="47"/>
        <pc:sldMkLst>
          <pc:docMk/>
          <pc:sldMk cId="868195373" sldId="310"/>
        </pc:sldMkLst>
      </pc:sldChg>
      <pc:sldChg chg="delSp modSp add del mod">
        <pc:chgData name="Speizer, Simone A" userId="ae2537f5-f10e-428d-8e29-8dd44328baa2" providerId="ADAL" clId="{0128FB48-1984-47A1-A00A-18F74B200DD0}" dt="2023-01-09T21:13:20.883" v="1148" actId="47"/>
        <pc:sldMkLst>
          <pc:docMk/>
          <pc:sldMk cId="266869265" sldId="311"/>
        </pc:sldMkLst>
        <pc:spChg chg="mod">
          <ac:chgData name="Speizer, Simone A" userId="ae2537f5-f10e-428d-8e29-8dd44328baa2" providerId="ADAL" clId="{0128FB48-1984-47A1-A00A-18F74B200DD0}" dt="2023-01-06T22:52:53.090" v="88" actId="20577"/>
          <ac:spMkLst>
            <pc:docMk/>
            <pc:sldMk cId="266869265" sldId="311"/>
            <ac:spMk id="4" creationId="{F8F010A8-A54A-42BE-A8CE-D870E1362B9F}"/>
          </ac:spMkLst>
        </pc:spChg>
        <pc:spChg chg="del">
          <ac:chgData name="Speizer, Simone A" userId="ae2537f5-f10e-428d-8e29-8dd44328baa2" providerId="ADAL" clId="{0128FB48-1984-47A1-A00A-18F74B200DD0}" dt="2023-01-06T22:52:49.971" v="87" actId="478"/>
          <ac:spMkLst>
            <pc:docMk/>
            <pc:sldMk cId="266869265" sldId="311"/>
            <ac:spMk id="6" creationId="{7F5EED4B-9E4A-460D-9202-33F915CD6569}"/>
          </ac:spMkLst>
        </pc:spChg>
      </pc:sldChg>
      <pc:sldChg chg="delSp modSp add del mod">
        <pc:chgData name="Speizer, Simone A" userId="ae2537f5-f10e-428d-8e29-8dd44328baa2" providerId="ADAL" clId="{0128FB48-1984-47A1-A00A-18F74B200DD0}" dt="2023-01-09T21:13:21.321" v="1149" actId="47"/>
        <pc:sldMkLst>
          <pc:docMk/>
          <pc:sldMk cId="279193148" sldId="312"/>
        </pc:sldMkLst>
        <pc:spChg chg="mod">
          <ac:chgData name="Speizer, Simone A" userId="ae2537f5-f10e-428d-8e29-8dd44328baa2" providerId="ADAL" clId="{0128FB48-1984-47A1-A00A-18F74B200DD0}" dt="2023-01-06T22:52:45.730" v="86" actId="20577"/>
          <ac:spMkLst>
            <pc:docMk/>
            <pc:sldMk cId="279193148" sldId="312"/>
            <ac:spMk id="4" creationId="{F8F010A8-A54A-42BE-A8CE-D870E1362B9F}"/>
          </ac:spMkLst>
        </pc:spChg>
        <pc:spChg chg="del">
          <ac:chgData name="Speizer, Simone A" userId="ae2537f5-f10e-428d-8e29-8dd44328baa2" providerId="ADAL" clId="{0128FB48-1984-47A1-A00A-18F74B200DD0}" dt="2023-01-06T22:52:35.719" v="85" actId="478"/>
          <ac:spMkLst>
            <pc:docMk/>
            <pc:sldMk cId="279193148" sldId="312"/>
            <ac:spMk id="6" creationId="{7F5EED4B-9E4A-460D-9202-33F915CD6569}"/>
          </ac:spMkLst>
        </pc:spChg>
      </pc:sldChg>
      <pc:sldChg chg="delSp modSp add del mod">
        <pc:chgData name="Speizer, Simone A" userId="ae2537f5-f10e-428d-8e29-8dd44328baa2" providerId="ADAL" clId="{0128FB48-1984-47A1-A00A-18F74B200DD0}" dt="2023-01-09T21:13:22.051" v="1150" actId="47"/>
        <pc:sldMkLst>
          <pc:docMk/>
          <pc:sldMk cId="40981665" sldId="313"/>
        </pc:sldMkLst>
        <pc:spChg chg="mod">
          <ac:chgData name="Speizer, Simone A" userId="ae2537f5-f10e-428d-8e29-8dd44328baa2" providerId="ADAL" clId="{0128FB48-1984-47A1-A00A-18F74B200DD0}" dt="2023-01-06T22:52:31.350" v="84" actId="20577"/>
          <ac:spMkLst>
            <pc:docMk/>
            <pc:sldMk cId="40981665" sldId="313"/>
            <ac:spMk id="4" creationId="{F8F010A8-A54A-42BE-A8CE-D870E1362B9F}"/>
          </ac:spMkLst>
        </pc:spChg>
        <pc:spChg chg="del">
          <ac:chgData name="Speizer, Simone A" userId="ae2537f5-f10e-428d-8e29-8dd44328baa2" providerId="ADAL" clId="{0128FB48-1984-47A1-A00A-18F74B200DD0}" dt="2023-01-06T22:52:26.798" v="83" actId="478"/>
          <ac:spMkLst>
            <pc:docMk/>
            <pc:sldMk cId="40981665" sldId="313"/>
            <ac:spMk id="6" creationId="{7F5EED4B-9E4A-460D-9202-33F915CD6569}"/>
          </ac:spMkLst>
        </pc:spChg>
      </pc:sldChg>
      <pc:sldChg chg="delSp add del mod">
        <pc:chgData name="Speizer, Simone A" userId="ae2537f5-f10e-428d-8e29-8dd44328baa2" providerId="ADAL" clId="{0128FB48-1984-47A1-A00A-18F74B200DD0}" dt="2023-01-09T21:13:22.522" v="1151" actId="47"/>
        <pc:sldMkLst>
          <pc:docMk/>
          <pc:sldMk cId="4271883745" sldId="314"/>
        </pc:sldMkLst>
        <pc:spChg chg="del">
          <ac:chgData name="Speizer, Simone A" userId="ae2537f5-f10e-428d-8e29-8dd44328baa2" providerId="ADAL" clId="{0128FB48-1984-47A1-A00A-18F74B200DD0}" dt="2023-01-06T22:52:23.049" v="82" actId="478"/>
          <ac:spMkLst>
            <pc:docMk/>
            <pc:sldMk cId="4271883745" sldId="314"/>
            <ac:spMk id="6" creationId="{7F5EED4B-9E4A-460D-9202-33F915CD6569}"/>
          </ac:spMkLst>
        </pc:spChg>
      </pc:sldChg>
      <pc:sldChg chg="addSp delSp modSp add del mod">
        <pc:chgData name="Speizer, Simone A" userId="ae2537f5-f10e-428d-8e29-8dd44328baa2" providerId="ADAL" clId="{0128FB48-1984-47A1-A00A-18F74B200DD0}" dt="2023-01-09T21:16:00.191" v="1173" actId="47"/>
        <pc:sldMkLst>
          <pc:docMk/>
          <pc:sldMk cId="833592371" sldId="315"/>
        </pc:sldMkLst>
        <pc:spChg chg="mod">
          <ac:chgData name="Speizer, Simone A" userId="ae2537f5-f10e-428d-8e29-8dd44328baa2" providerId="ADAL" clId="{0128FB48-1984-47A1-A00A-18F74B200DD0}" dt="2023-01-06T22:56:32.763" v="125" actId="1076"/>
          <ac:spMkLst>
            <pc:docMk/>
            <pc:sldMk cId="833592371" sldId="315"/>
            <ac:spMk id="3" creationId="{6C153008-15E3-4B36-AFFD-86D518977ED0}"/>
          </ac:spMkLst>
        </pc:spChg>
        <pc:spChg chg="mod">
          <ac:chgData name="Speizer, Simone A" userId="ae2537f5-f10e-428d-8e29-8dd44328baa2" providerId="ADAL" clId="{0128FB48-1984-47A1-A00A-18F74B200DD0}" dt="2023-01-06T22:58:40.457" v="154" actId="113"/>
          <ac:spMkLst>
            <pc:docMk/>
            <pc:sldMk cId="833592371" sldId="315"/>
            <ac:spMk id="4" creationId="{F8F010A8-A54A-42BE-A8CE-D870E1362B9F}"/>
          </ac:spMkLst>
        </pc:spChg>
        <pc:graphicFrameChg chg="add mod">
          <ac:chgData name="Speizer, Simone A" userId="ae2537f5-f10e-428d-8e29-8dd44328baa2" providerId="ADAL" clId="{0128FB48-1984-47A1-A00A-18F74B200DD0}" dt="2023-01-06T22:57:40.507" v="140"/>
          <ac:graphicFrameMkLst>
            <pc:docMk/>
            <pc:sldMk cId="833592371" sldId="315"/>
            <ac:graphicFrameMk id="5" creationId="{B3889933-CA48-4E63-9C04-0C2A92722BFC}"/>
          </ac:graphicFrameMkLst>
        </pc:graphicFrameChg>
        <pc:cxnChg chg="add del mod">
          <ac:chgData name="Speizer, Simone A" userId="ae2537f5-f10e-428d-8e29-8dd44328baa2" providerId="ADAL" clId="{0128FB48-1984-47A1-A00A-18F74B200DD0}" dt="2023-01-06T22:58:16.037" v="150" actId="478"/>
          <ac:cxnSpMkLst>
            <pc:docMk/>
            <pc:sldMk cId="833592371" sldId="315"/>
            <ac:cxnSpMk id="6" creationId="{2BB0FCB1-2B90-47D2-94C0-43B1180331E3}"/>
          </ac:cxnSpMkLst>
        </pc:cxnChg>
      </pc:sldChg>
      <pc:sldChg chg="modSp add del mod">
        <pc:chgData name="Speizer, Simone A" userId="ae2537f5-f10e-428d-8e29-8dd44328baa2" providerId="ADAL" clId="{0128FB48-1984-47A1-A00A-18F74B200DD0}" dt="2023-01-09T21:16:00.811" v="1174" actId="47"/>
        <pc:sldMkLst>
          <pc:docMk/>
          <pc:sldMk cId="2456853799" sldId="316"/>
        </pc:sldMkLst>
        <pc:spChg chg="mod">
          <ac:chgData name="Speizer, Simone A" userId="ae2537f5-f10e-428d-8e29-8dd44328baa2" providerId="ADAL" clId="{0128FB48-1984-47A1-A00A-18F74B200DD0}" dt="2023-01-06T22:58:30.729" v="152" actId="113"/>
          <ac:spMkLst>
            <pc:docMk/>
            <pc:sldMk cId="2456853799" sldId="316"/>
            <ac:spMk id="4" creationId="{F8F010A8-A54A-42BE-A8CE-D870E1362B9F}"/>
          </ac:spMkLst>
        </pc:spChg>
      </pc:sldChg>
      <pc:sldChg chg="addSp delSp modSp add mod">
        <pc:chgData name="Speizer, Simone A" userId="ae2537f5-f10e-428d-8e29-8dd44328baa2" providerId="ADAL" clId="{0128FB48-1984-47A1-A00A-18F74B200DD0}" dt="2023-01-09T21:14:17.338" v="1160" actId="478"/>
        <pc:sldMkLst>
          <pc:docMk/>
          <pc:sldMk cId="1709198365" sldId="317"/>
        </pc:sldMkLst>
        <pc:spChg chg="del mod">
          <ac:chgData name="Speizer, Simone A" userId="ae2537f5-f10e-428d-8e29-8dd44328baa2" providerId="ADAL" clId="{0128FB48-1984-47A1-A00A-18F74B200DD0}" dt="2023-01-09T21:14:15.489" v="1159" actId="478"/>
          <ac:spMkLst>
            <pc:docMk/>
            <pc:sldMk cId="1709198365" sldId="317"/>
            <ac:spMk id="4" creationId="{F8F010A8-A54A-42BE-A8CE-D870E1362B9F}"/>
          </ac:spMkLst>
        </pc:spChg>
        <pc:spChg chg="del mod">
          <ac:chgData name="Speizer, Simone A" userId="ae2537f5-f10e-428d-8e29-8dd44328baa2" providerId="ADAL" clId="{0128FB48-1984-47A1-A00A-18F74B200DD0}" dt="2023-01-09T21:14:15.489" v="1159" actId="478"/>
          <ac:spMkLst>
            <pc:docMk/>
            <pc:sldMk cId="1709198365" sldId="317"/>
            <ac:spMk id="6" creationId="{7F5EED4B-9E4A-460D-9202-33F915CD6569}"/>
          </ac:spMkLst>
        </pc:spChg>
        <pc:spChg chg="del mod">
          <ac:chgData name="Speizer, Simone A" userId="ae2537f5-f10e-428d-8e29-8dd44328baa2" providerId="ADAL" clId="{0128FB48-1984-47A1-A00A-18F74B200DD0}" dt="2023-01-09T21:14:15.489" v="1159" actId="478"/>
          <ac:spMkLst>
            <pc:docMk/>
            <pc:sldMk cId="1709198365" sldId="317"/>
            <ac:spMk id="7" creationId="{B7B210EE-5BFC-453C-BD00-44E21B2B3965}"/>
          </ac:spMkLst>
        </pc:spChg>
        <pc:spChg chg="del mod">
          <ac:chgData name="Speizer, Simone A" userId="ae2537f5-f10e-428d-8e29-8dd44328baa2" providerId="ADAL" clId="{0128FB48-1984-47A1-A00A-18F74B200DD0}" dt="2023-01-09T21:14:15.489" v="1159" actId="478"/>
          <ac:spMkLst>
            <pc:docMk/>
            <pc:sldMk cId="1709198365" sldId="317"/>
            <ac:spMk id="8" creationId="{239F9390-170F-4E6E-B37D-E210A13CADAB}"/>
          </ac:spMkLst>
        </pc:spChg>
        <pc:spChg chg="add mod">
          <ac:chgData name="Speizer, Simone A" userId="ae2537f5-f10e-428d-8e29-8dd44328baa2" providerId="ADAL" clId="{0128FB48-1984-47A1-A00A-18F74B200DD0}" dt="2023-01-09T21:08:39.985" v="1102" actId="113"/>
          <ac:spMkLst>
            <pc:docMk/>
            <pc:sldMk cId="1709198365" sldId="317"/>
            <ac:spMk id="9" creationId="{9F143A07-E0EC-4F5E-B3FF-762026268D6D}"/>
          </ac:spMkLst>
        </pc:spChg>
        <pc:spChg chg="add del mod">
          <ac:chgData name="Speizer, Simone A" userId="ae2537f5-f10e-428d-8e29-8dd44328baa2" providerId="ADAL" clId="{0128FB48-1984-47A1-A00A-18F74B200DD0}" dt="2023-01-09T21:14:15.489" v="1159" actId="478"/>
          <ac:spMkLst>
            <pc:docMk/>
            <pc:sldMk cId="1709198365" sldId="317"/>
            <ac:spMk id="10" creationId="{99457F14-27D5-4699-9B39-E250BEE49D76}"/>
          </ac:spMkLst>
        </pc:spChg>
        <pc:spChg chg="add del mod">
          <ac:chgData name="Speizer, Simone A" userId="ae2537f5-f10e-428d-8e29-8dd44328baa2" providerId="ADAL" clId="{0128FB48-1984-47A1-A00A-18F74B200DD0}" dt="2023-01-09T21:14:15.489" v="1159" actId="478"/>
          <ac:spMkLst>
            <pc:docMk/>
            <pc:sldMk cId="1709198365" sldId="317"/>
            <ac:spMk id="11" creationId="{20CF3DA3-BD76-400C-BAA7-3212A60A17C4}"/>
          </ac:spMkLst>
        </pc:spChg>
        <pc:spChg chg="add del mod">
          <ac:chgData name="Speizer, Simone A" userId="ae2537f5-f10e-428d-8e29-8dd44328baa2" providerId="ADAL" clId="{0128FB48-1984-47A1-A00A-18F74B200DD0}" dt="2023-01-09T21:14:15.489" v="1159" actId="478"/>
          <ac:spMkLst>
            <pc:docMk/>
            <pc:sldMk cId="1709198365" sldId="317"/>
            <ac:spMk id="12" creationId="{74DFE2BF-816A-4805-927E-B8C8FB4788B6}"/>
          </ac:spMkLst>
        </pc:spChg>
        <pc:spChg chg="add del mod">
          <ac:chgData name="Speizer, Simone A" userId="ae2537f5-f10e-428d-8e29-8dd44328baa2" providerId="ADAL" clId="{0128FB48-1984-47A1-A00A-18F74B200DD0}" dt="2023-01-09T21:14:17.338" v="1160" actId="478"/>
          <ac:spMkLst>
            <pc:docMk/>
            <pc:sldMk cId="1709198365" sldId="317"/>
            <ac:spMk id="21" creationId="{0DF4CD02-C82A-456C-AAA7-22E760561330}"/>
          </ac:spMkLst>
        </pc:spChg>
        <pc:cxnChg chg="add del mod">
          <ac:chgData name="Speizer, Simone A" userId="ae2537f5-f10e-428d-8e29-8dd44328baa2" providerId="ADAL" clId="{0128FB48-1984-47A1-A00A-18F74B200DD0}" dt="2023-01-09T21:14:15.489" v="1159" actId="478"/>
          <ac:cxnSpMkLst>
            <pc:docMk/>
            <pc:sldMk cId="1709198365" sldId="317"/>
            <ac:cxnSpMk id="14" creationId="{FFD39DE3-C9FE-465A-BAD9-A3F1E9268E38}"/>
          </ac:cxnSpMkLst>
        </pc:cxnChg>
        <pc:cxnChg chg="add del mod">
          <ac:chgData name="Speizer, Simone A" userId="ae2537f5-f10e-428d-8e29-8dd44328baa2" providerId="ADAL" clId="{0128FB48-1984-47A1-A00A-18F74B200DD0}" dt="2023-01-09T21:14:15.489" v="1159" actId="478"/>
          <ac:cxnSpMkLst>
            <pc:docMk/>
            <pc:sldMk cId="1709198365" sldId="317"/>
            <ac:cxnSpMk id="15" creationId="{F316E3E2-C858-4EB7-821E-E12B1FD6CE0E}"/>
          </ac:cxnSpMkLst>
        </pc:cxnChg>
        <pc:cxnChg chg="add del mod">
          <ac:chgData name="Speizer, Simone A" userId="ae2537f5-f10e-428d-8e29-8dd44328baa2" providerId="ADAL" clId="{0128FB48-1984-47A1-A00A-18F74B200DD0}" dt="2023-01-09T21:14:15.489" v="1159" actId="478"/>
          <ac:cxnSpMkLst>
            <pc:docMk/>
            <pc:sldMk cId="1709198365" sldId="317"/>
            <ac:cxnSpMk id="16" creationId="{B64F4EAC-F514-42DF-B1A1-C8DD27A53795}"/>
          </ac:cxnSpMkLst>
        </pc:cxnChg>
        <pc:cxnChg chg="add del mod">
          <ac:chgData name="Speizer, Simone A" userId="ae2537f5-f10e-428d-8e29-8dd44328baa2" providerId="ADAL" clId="{0128FB48-1984-47A1-A00A-18F74B200DD0}" dt="2023-01-09T21:14:15.489" v="1159" actId="478"/>
          <ac:cxnSpMkLst>
            <pc:docMk/>
            <pc:sldMk cId="1709198365" sldId="317"/>
            <ac:cxnSpMk id="19" creationId="{9723FE80-3050-4D9E-8445-B6D25F645014}"/>
          </ac:cxnSpMkLst>
        </pc:cxnChg>
      </pc:sldChg>
      <pc:sldChg chg="delSp modSp add mod">
        <pc:chgData name="Speizer, Simone A" userId="ae2537f5-f10e-428d-8e29-8dd44328baa2" providerId="ADAL" clId="{0128FB48-1984-47A1-A00A-18F74B200DD0}" dt="2023-01-09T21:14:42.563" v="1164" actId="20577"/>
        <pc:sldMkLst>
          <pc:docMk/>
          <pc:sldMk cId="2066190131" sldId="318"/>
        </pc:sldMkLst>
        <pc:spChg chg="mod">
          <ac:chgData name="Speizer, Simone A" userId="ae2537f5-f10e-428d-8e29-8dd44328baa2" providerId="ADAL" clId="{0128FB48-1984-47A1-A00A-18F74B200DD0}" dt="2023-01-09T21:14:42.563" v="1164" actId="20577"/>
          <ac:spMkLst>
            <pc:docMk/>
            <pc:sldMk cId="2066190131" sldId="318"/>
            <ac:spMk id="4" creationId="{F8F010A8-A54A-42BE-A8CE-D870E1362B9F}"/>
          </ac:spMkLst>
        </pc:spChg>
        <pc:spChg chg="del">
          <ac:chgData name="Speizer, Simone A" userId="ae2537f5-f10e-428d-8e29-8dd44328baa2" providerId="ADAL" clId="{0128FB48-1984-47A1-A00A-18F74B200DD0}" dt="2023-01-09T21:14:24.893" v="1161" actId="478"/>
          <ac:spMkLst>
            <pc:docMk/>
            <pc:sldMk cId="2066190131" sldId="318"/>
            <ac:spMk id="6" creationId="{7F5EED4B-9E4A-460D-9202-33F915CD6569}"/>
          </ac:spMkLst>
        </pc:spChg>
        <pc:spChg chg="del">
          <ac:chgData name="Speizer, Simone A" userId="ae2537f5-f10e-428d-8e29-8dd44328baa2" providerId="ADAL" clId="{0128FB48-1984-47A1-A00A-18F74B200DD0}" dt="2023-01-09T21:14:24.893" v="1161" actId="478"/>
          <ac:spMkLst>
            <pc:docMk/>
            <pc:sldMk cId="2066190131" sldId="318"/>
            <ac:spMk id="7" creationId="{B7B210EE-5BFC-453C-BD00-44E21B2B3965}"/>
          </ac:spMkLst>
        </pc:spChg>
        <pc:spChg chg="del">
          <ac:chgData name="Speizer, Simone A" userId="ae2537f5-f10e-428d-8e29-8dd44328baa2" providerId="ADAL" clId="{0128FB48-1984-47A1-A00A-18F74B200DD0}" dt="2023-01-09T21:14:24.893" v="1161" actId="478"/>
          <ac:spMkLst>
            <pc:docMk/>
            <pc:sldMk cId="2066190131" sldId="318"/>
            <ac:spMk id="8" creationId="{239F9390-170F-4E6E-B37D-E210A13CADAB}"/>
          </ac:spMkLst>
        </pc:spChg>
        <pc:spChg chg="del">
          <ac:chgData name="Speizer, Simone A" userId="ae2537f5-f10e-428d-8e29-8dd44328baa2" providerId="ADAL" clId="{0128FB48-1984-47A1-A00A-18F74B200DD0}" dt="2023-01-09T21:14:24.893" v="1161" actId="478"/>
          <ac:spMkLst>
            <pc:docMk/>
            <pc:sldMk cId="2066190131" sldId="318"/>
            <ac:spMk id="10" creationId="{99457F14-27D5-4699-9B39-E250BEE49D76}"/>
          </ac:spMkLst>
        </pc:spChg>
        <pc:spChg chg="del">
          <ac:chgData name="Speizer, Simone A" userId="ae2537f5-f10e-428d-8e29-8dd44328baa2" providerId="ADAL" clId="{0128FB48-1984-47A1-A00A-18F74B200DD0}" dt="2023-01-09T21:14:24.893" v="1161" actId="478"/>
          <ac:spMkLst>
            <pc:docMk/>
            <pc:sldMk cId="2066190131" sldId="318"/>
            <ac:spMk id="11" creationId="{20CF3DA3-BD76-400C-BAA7-3212A60A17C4}"/>
          </ac:spMkLst>
        </pc:spChg>
        <pc:spChg chg="del">
          <ac:chgData name="Speizer, Simone A" userId="ae2537f5-f10e-428d-8e29-8dd44328baa2" providerId="ADAL" clId="{0128FB48-1984-47A1-A00A-18F74B200DD0}" dt="2023-01-09T21:14:24.893" v="1161" actId="478"/>
          <ac:spMkLst>
            <pc:docMk/>
            <pc:sldMk cId="2066190131" sldId="318"/>
            <ac:spMk id="12" creationId="{74DFE2BF-816A-4805-927E-B8C8FB4788B6}"/>
          </ac:spMkLst>
        </pc:spChg>
        <pc:cxnChg chg="del">
          <ac:chgData name="Speizer, Simone A" userId="ae2537f5-f10e-428d-8e29-8dd44328baa2" providerId="ADAL" clId="{0128FB48-1984-47A1-A00A-18F74B200DD0}" dt="2023-01-09T21:14:24.893" v="1161" actId="478"/>
          <ac:cxnSpMkLst>
            <pc:docMk/>
            <pc:sldMk cId="2066190131" sldId="318"/>
            <ac:cxnSpMk id="14" creationId="{FFD39DE3-C9FE-465A-BAD9-A3F1E9268E38}"/>
          </ac:cxnSpMkLst>
        </pc:cxnChg>
        <pc:cxnChg chg="del">
          <ac:chgData name="Speizer, Simone A" userId="ae2537f5-f10e-428d-8e29-8dd44328baa2" providerId="ADAL" clId="{0128FB48-1984-47A1-A00A-18F74B200DD0}" dt="2023-01-09T21:14:24.893" v="1161" actId="478"/>
          <ac:cxnSpMkLst>
            <pc:docMk/>
            <pc:sldMk cId="2066190131" sldId="318"/>
            <ac:cxnSpMk id="15" creationId="{F316E3E2-C858-4EB7-821E-E12B1FD6CE0E}"/>
          </ac:cxnSpMkLst>
        </pc:cxnChg>
        <pc:cxnChg chg="del">
          <ac:chgData name="Speizer, Simone A" userId="ae2537f5-f10e-428d-8e29-8dd44328baa2" providerId="ADAL" clId="{0128FB48-1984-47A1-A00A-18F74B200DD0}" dt="2023-01-09T21:14:24.893" v="1161" actId="478"/>
          <ac:cxnSpMkLst>
            <pc:docMk/>
            <pc:sldMk cId="2066190131" sldId="318"/>
            <ac:cxnSpMk id="16" creationId="{B64F4EAC-F514-42DF-B1A1-C8DD27A53795}"/>
          </ac:cxnSpMkLst>
        </pc:cxnChg>
        <pc:cxnChg chg="del">
          <ac:chgData name="Speizer, Simone A" userId="ae2537f5-f10e-428d-8e29-8dd44328baa2" providerId="ADAL" clId="{0128FB48-1984-47A1-A00A-18F74B200DD0}" dt="2023-01-09T21:14:24.893" v="1161" actId="478"/>
          <ac:cxnSpMkLst>
            <pc:docMk/>
            <pc:sldMk cId="2066190131" sldId="318"/>
            <ac:cxnSpMk id="19" creationId="{9723FE80-3050-4D9E-8445-B6D25F645014}"/>
          </ac:cxnSpMkLst>
        </pc:cxnChg>
      </pc:sldChg>
      <pc:sldChg chg="delSp add mod">
        <pc:chgData name="Speizer, Simone A" userId="ae2537f5-f10e-428d-8e29-8dd44328baa2" providerId="ADAL" clId="{0128FB48-1984-47A1-A00A-18F74B200DD0}" dt="2023-01-09T21:15:05.209" v="1167" actId="478"/>
        <pc:sldMkLst>
          <pc:docMk/>
          <pc:sldMk cId="564102129" sldId="319"/>
        </pc:sldMkLst>
        <pc:spChg chg="del">
          <ac:chgData name="Speizer, Simone A" userId="ae2537f5-f10e-428d-8e29-8dd44328baa2" providerId="ADAL" clId="{0128FB48-1984-47A1-A00A-18F74B200DD0}" dt="2023-01-09T21:15:03.826" v="1166" actId="478"/>
          <ac:spMkLst>
            <pc:docMk/>
            <pc:sldMk cId="564102129" sldId="319"/>
            <ac:spMk id="7" creationId="{B7B210EE-5BFC-453C-BD00-44E21B2B3965}"/>
          </ac:spMkLst>
        </pc:spChg>
        <pc:spChg chg="del">
          <ac:chgData name="Speizer, Simone A" userId="ae2537f5-f10e-428d-8e29-8dd44328baa2" providerId="ADAL" clId="{0128FB48-1984-47A1-A00A-18F74B200DD0}" dt="2023-01-09T21:15:03.826" v="1166" actId="478"/>
          <ac:spMkLst>
            <pc:docMk/>
            <pc:sldMk cId="564102129" sldId="319"/>
            <ac:spMk id="8" creationId="{239F9390-170F-4E6E-B37D-E210A13CADAB}"/>
          </ac:spMkLst>
        </pc:spChg>
        <pc:spChg chg="del">
          <ac:chgData name="Speizer, Simone A" userId="ae2537f5-f10e-428d-8e29-8dd44328baa2" providerId="ADAL" clId="{0128FB48-1984-47A1-A00A-18F74B200DD0}" dt="2023-01-09T21:15:03.826" v="1166" actId="478"/>
          <ac:spMkLst>
            <pc:docMk/>
            <pc:sldMk cId="564102129" sldId="319"/>
            <ac:spMk id="10" creationId="{99457F14-27D5-4699-9B39-E250BEE49D76}"/>
          </ac:spMkLst>
        </pc:spChg>
        <pc:spChg chg="del">
          <ac:chgData name="Speizer, Simone A" userId="ae2537f5-f10e-428d-8e29-8dd44328baa2" providerId="ADAL" clId="{0128FB48-1984-47A1-A00A-18F74B200DD0}" dt="2023-01-09T21:15:03.826" v="1166" actId="478"/>
          <ac:spMkLst>
            <pc:docMk/>
            <pc:sldMk cId="564102129" sldId="319"/>
            <ac:spMk id="11" creationId="{20CF3DA3-BD76-400C-BAA7-3212A60A17C4}"/>
          </ac:spMkLst>
        </pc:spChg>
        <pc:spChg chg="del">
          <ac:chgData name="Speizer, Simone A" userId="ae2537f5-f10e-428d-8e29-8dd44328baa2" providerId="ADAL" clId="{0128FB48-1984-47A1-A00A-18F74B200DD0}" dt="2023-01-09T21:15:03.826" v="1166" actId="478"/>
          <ac:spMkLst>
            <pc:docMk/>
            <pc:sldMk cId="564102129" sldId="319"/>
            <ac:spMk id="12" creationId="{74DFE2BF-816A-4805-927E-B8C8FB4788B6}"/>
          </ac:spMkLst>
        </pc:spChg>
        <pc:cxnChg chg="del">
          <ac:chgData name="Speizer, Simone A" userId="ae2537f5-f10e-428d-8e29-8dd44328baa2" providerId="ADAL" clId="{0128FB48-1984-47A1-A00A-18F74B200DD0}" dt="2023-01-09T21:15:03.826" v="1166" actId="478"/>
          <ac:cxnSpMkLst>
            <pc:docMk/>
            <pc:sldMk cId="564102129" sldId="319"/>
            <ac:cxnSpMk id="14" creationId="{FFD39DE3-C9FE-465A-BAD9-A3F1E9268E38}"/>
          </ac:cxnSpMkLst>
        </pc:cxnChg>
        <pc:cxnChg chg="del">
          <ac:chgData name="Speizer, Simone A" userId="ae2537f5-f10e-428d-8e29-8dd44328baa2" providerId="ADAL" clId="{0128FB48-1984-47A1-A00A-18F74B200DD0}" dt="2023-01-09T21:15:03.826" v="1166" actId="478"/>
          <ac:cxnSpMkLst>
            <pc:docMk/>
            <pc:sldMk cId="564102129" sldId="319"/>
            <ac:cxnSpMk id="15" creationId="{F316E3E2-C858-4EB7-821E-E12B1FD6CE0E}"/>
          </ac:cxnSpMkLst>
        </pc:cxnChg>
        <pc:cxnChg chg="del">
          <ac:chgData name="Speizer, Simone A" userId="ae2537f5-f10e-428d-8e29-8dd44328baa2" providerId="ADAL" clId="{0128FB48-1984-47A1-A00A-18F74B200DD0}" dt="2023-01-09T21:15:05.209" v="1167" actId="478"/>
          <ac:cxnSpMkLst>
            <pc:docMk/>
            <pc:sldMk cId="564102129" sldId="319"/>
            <ac:cxnSpMk id="16" creationId="{B64F4EAC-F514-42DF-B1A1-C8DD27A53795}"/>
          </ac:cxnSpMkLst>
        </pc:cxnChg>
        <pc:cxnChg chg="del">
          <ac:chgData name="Speizer, Simone A" userId="ae2537f5-f10e-428d-8e29-8dd44328baa2" providerId="ADAL" clId="{0128FB48-1984-47A1-A00A-18F74B200DD0}" dt="2023-01-09T21:15:03.826" v="1166" actId="478"/>
          <ac:cxnSpMkLst>
            <pc:docMk/>
            <pc:sldMk cId="564102129" sldId="319"/>
            <ac:cxnSpMk id="19" creationId="{9723FE80-3050-4D9E-8445-B6D25F645014}"/>
          </ac:cxnSpMkLst>
        </pc:cxnChg>
      </pc:sldChg>
      <pc:sldChg chg="delSp add mod">
        <pc:chgData name="Speizer, Simone A" userId="ae2537f5-f10e-428d-8e29-8dd44328baa2" providerId="ADAL" clId="{0128FB48-1984-47A1-A00A-18F74B200DD0}" dt="2023-01-09T21:15:14.350" v="1168" actId="478"/>
        <pc:sldMkLst>
          <pc:docMk/>
          <pc:sldMk cId="3891820987" sldId="320"/>
        </pc:sldMkLst>
        <pc:spChg chg="del">
          <ac:chgData name="Speizer, Simone A" userId="ae2537f5-f10e-428d-8e29-8dd44328baa2" providerId="ADAL" clId="{0128FB48-1984-47A1-A00A-18F74B200DD0}" dt="2023-01-09T21:15:14.350" v="1168" actId="478"/>
          <ac:spMkLst>
            <pc:docMk/>
            <pc:sldMk cId="3891820987" sldId="320"/>
            <ac:spMk id="8" creationId="{239F9390-170F-4E6E-B37D-E210A13CADAB}"/>
          </ac:spMkLst>
        </pc:spChg>
        <pc:spChg chg="del">
          <ac:chgData name="Speizer, Simone A" userId="ae2537f5-f10e-428d-8e29-8dd44328baa2" providerId="ADAL" clId="{0128FB48-1984-47A1-A00A-18F74B200DD0}" dt="2023-01-09T21:15:14.350" v="1168" actId="478"/>
          <ac:spMkLst>
            <pc:docMk/>
            <pc:sldMk cId="3891820987" sldId="320"/>
            <ac:spMk id="10" creationId="{99457F14-27D5-4699-9B39-E250BEE49D76}"/>
          </ac:spMkLst>
        </pc:spChg>
        <pc:spChg chg="del">
          <ac:chgData name="Speizer, Simone A" userId="ae2537f5-f10e-428d-8e29-8dd44328baa2" providerId="ADAL" clId="{0128FB48-1984-47A1-A00A-18F74B200DD0}" dt="2023-01-09T21:15:14.350" v="1168" actId="478"/>
          <ac:spMkLst>
            <pc:docMk/>
            <pc:sldMk cId="3891820987" sldId="320"/>
            <ac:spMk id="11" creationId="{20CF3DA3-BD76-400C-BAA7-3212A60A17C4}"/>
          </ac:spMkLst>
        </pc:spChg>
        <pc:spChg chg="del">
          <ac:chgData name="Speizer, Simone A" userId="ae2537f5-f10e-428d-8e29-8dd44328baa2" providerId="ADAL" clId="{0128FB48-1984-47A1-A00A-18F74B200DD0}" dt="2023-01-09T21:15:14.350" v="1168" actId="478"/>
          <ac:spMkLst>
            <pc:docMk/>
            <pc:sldMk cId="3891820987" sldId="320"/>
            <ac:spMk id="12" creationId="{74DFE2BF-816A-4805-927E-B8C8FB4788B6}"/>
          </ac:spMkLst>
        </pc:spChg>
        <pc:cxnChg chg="del">
          <ac:chgData name="Speizer, Simone A" userId="ae2537f5-f10e-428d-8e29-8dd44328baa2" providerId="ADAL" clId="{0128FB48-1984-47A1-A00A-18F74B200DD0}" dt="2023-01-09T21:15:14.350" v="1168" actId="478"/>
          <ac:cxnSpMkLst>
            <pc:docMk/>
            <pc:sldMk cId="3891820987" sldId="320"/>
            <ac:cxnSpMk id="15" creationId="{F316E3E2-C858-4EB7-821E-E12B1FD6CE0E}"/>
          </ac:cxnSpMkLst>
        </pc:cxnChg>
        <pc:cxnChg chg="del">
          <ac:chgData name="Speizer, Simone A" userId="ae2537f5-f10e-428d-8e29-8dd44328baa2" providerId="ADAL" clId="{0128FB48-1984-47A1-A00A-18F74B200DD0}" dt="2023-01-09T21:15:14.350" v="1168" actId="478"/>
          <ac:cxnSpMkLst>
            <pc:docMk/>
            <pc:sldMk cId="3891820987" sldId="320"/>
            <ac:cxnSpMk id="16" creationId="{B64F4EAC-F514-42DF-B1A1-C8DD27A53795}"/>
          </ac:cxnSpMkLst>
        </pc:cxnChg>
        <pc:cxnChg chg="del">
          <ac:chgData name="Speizer, Simone A" userId="ae2537f5-f10e-428d-8e29-8dd44328baa2" providerId="ADAL" clId="{0128FB48-1984-47A1-A00A-18F74B200DD0}" dt="2023-01-09T21:15:14.350" v="1168" actId="478"/>
          <ac:cxnSpMkLst>
            <pc:docMk/>
            <pc:sldMk cId="3891820987" sldId="320"/>
            <ac:cxnSpMk id="19" creationId="{9723FE80-3050-4D9E-8445-B6D25F645014}"/>
          </ac:cxnSpMkLst>
        </pc:cxnChg>
      </pc:sldChg>
      <pc:sldChg chg="addSp delSp modSp add mod">
        <pc:chgData name="Speizer, Simone A" userId="ae2537f5-f10e-428d-8e29-8dd44328baa2" providerId="ADAL" clId="{0128FB48-1984-47A1-A00A-18F74B200DD0}" dt="2023-01-10T12:42:20.120" v="1922"/>
        <pc:sldMkLst>
          <pc:docMk/>
          <pc:sldMk cId="727843708" sldId="321"/>
        </pc:sldMkLst>
        <pc:spChg chg="del">
          <ac:chgData name="Speizer, Simone A" userId="ae2537f5-f10e-428d-8e29-8dd44328baa2" providerId="ADAL" clId="{0128FB48-1984-47A1-A00A-18F74B200DD0}" dt="2023-01-10T12:42:19.768" v="1921" actId="478"/>
          <ac:spMkLst>
            <pc:docMk/>
            <pc:sldMk cId="727843708" sldId="321"/>
            <ac:spMk id="8" creationId="{239F9390-170F-4E6E-B37D-E210A13CADAB}"/>
          </ac:spMkLst>
        </pc:spChg>
        <pc:spChg chg="del">
          <ac:chgData name="Speizer, Simone A" userId="ae2537f5-f10e-428d-8e29-8dd44328baa2" providerId="ADAL" clId="{0128FB48-1984-47A1-A00A-18F74B200DD0}" dt="2023-01-09T21:15:21.331" v="1169" actId="478"/>
          <ac:spMkLst>
            <pc:docMk/>
            <pc:sldMk cId="727843708" sldId="321"/>
            <ac:spMk id="10" creationId="{99457F14-27D5-4699-9B39-E250BEE49D76}"/>
          </ac:spMkLst>
        </pc:spChg>
        <pc:spChg chg="del">
          <ac:chgData name="Speizer, Simone A" userId="ae2537f5-f10e-428d-8e29-8dd44328baa2" providerId="ADAL" clId="{0128FB48-1984-47A1-A00A-18F74B200DD0}" dt="2023-01-09T21:15:21.331" v="1169" actId="478"/>
          <ac:spMkLst>
            <pc:docMk/>
            <pc:sldMk cId="727843708" sldId="321"/>
            <ac:spMk id="11" creationId="{20CF3DA3-BD76-400C-BAA7-3212A60A17C4}"/>
          </ac:spMkLst>
        </pc:spChg>
        <pc:spChg chg="del">
          <ac:chgData name="Speizer, Simone A" userId="ae2537f5-f10e-428d-8e29-8dd44328baa2" providerId="ADAL" clId="{0128FB48-1984-47A1-A00A-18F74B200DD0}" dt="2023-01-09T21:15:21.331" v="1169" actId="478"/>
          <ac:spMkLst>
            <pc:docMk/>
            <pc:sldMk cId="727843708" sldId="321"/>
            <ac:spMk id="12" creationId="{74DFE2BF-816A-4805-927E-B8C8FB4788B6}"/>
          </ac:spMkLst>
        </pc:spChg>
        <pc:spChg chg="add mod">
          <ac:chgData name="Speizer, Simone A" userId="ae2537f5-f10e-428d-8e29-8dd44328baa2" providerId="ADAL" clId="{0128FB48-1984-47A1-A00A-18F74B200DD0}" dt="2023-01-10T12:42:20.120" v="1922"/>
          <ac:spMkLst>
            <pc:docMk/>
            <pc:sldMk cId="727843708" sldId="321"/>
            <ac:spMk id="17" creationId="{DC52F7DE-76C0-4058-BBE3-0C993276C5F6}"/>
          </ac:spMkLst>
        </pc:spChg>
        <pc:cxnChg chg="del">
          <ac:chgData name="Speizer, Simone A" userId="ae2537f5-f10e-428d-8e29-8dd44328baa2" providerId="ADAL" clId="{0128FB48-1984-47A1-A00A-18F74B200DD0}" dt="2023-01-10T12:42:19.768" v="1921" actId="478"/>
          <ac:cxnSpMkLst>
            <pc:docMk/>
            <pc:sldMk cId="727843708" sldId="321"/>
            <ac:cxnSpMk id="15" creationId="{F316E3E2-C858-4EB7-821E-E12B1FD6CE0E}"/>
          </ac:cxnSpMkLst>
        </pc:cxnChg>
        <pc:cxnChg chg="del">
          <ac:chgData name="Speizer, Simone A" userId="ae2537f5-f10e-428d-8e29-8dd44328baa2" providerId="ADAL" clId="{0128FB48-1984-47A1-A00A-18F74B200DD0}" dt="2023-01-09T21:15:21.331" v="1169" actId="478"/>
          <ac:cxnSpMkLst>
            <pc:docMk/>
            <pc:sldMk cId="727843708" sldId="321"/>
            <ac:cxnSpMk id="16" creationId="{B64F4EAC-F514-42DF-B1A1-C8DD27A53795}"/>
          </ac:cxnSpMkLst>
        </pc:cxnChg>
        <pc:cxnChg chg="add mod">
          <ac:chgData name="Speizer, Simone A" userId="ae2537f5-f10e-428d-8e29-8dd44328baa2" providerId="ADAL" clId="{0128FB48-1984-47A1-A00A-18F74B200DD0}" dt="2023-01-10T12:42:20.120" v="1922"/>
          <ac:cxnSpMkLst>
            <pc:docMk/>
            <pc:sldMk cId="727843708" sldId="321"/>
            <ac:cxnSpMk id="18" creationId="{AABAB3FC-40C4-4782-9BFD-63BE92DFBFAA}"/>
          </ac:cxnSpMkLst>
        </pc:cxnChg>
        <pc:cxnChg chg="del">
          <ac:chgData name="Speizer, Simone A" userId="ae2537f5-f10e-428d-8e29-8dd44328baa2" providerId="ADAL" clId="{0128FB48-1984-47A1-A00A-18F74B200DD0}" dt="2023-01-09T21:15:21.331" v="1169" actId="478"/>
          <ac:cxnSpMkLst>
            <pc:docMk/>
            <pc:sldMk cId="727843708" sldId="321"/>
            <ac:cxnSpMk id="19" creationId="{9723FE80-3050-4D9E-8445-B6D25F645014}"/>
          </ac:cxnSpMkLst>
        </pc:cxnChg>
      </pc:sldChg>
      <pc:sldChg chg="addSp delSp modSp add mod">
        <pc:chgData name="Speizer, Simone A" userId="ae2537f5-f10e-428d-8e29-8dd44328baa2" providerId="ADAL" clId="{0128FB48-1984-47A1-A00A-18F74B200DD0}" dt="2023-01-10T12:42:29.754" v="1924"/>
        <pc:sldMkLst>
          <pc:docMk/>
          <pc:sldMk cId="358286975" sldId="322"/>
        </pc:sldMkLst>
        <pc:spChg chg="del">
          <ac:chgData name="Speizer, Simone A" userId="ae2537f5-f10e-428d-8e29-8dd44328baa2" providerId="ADAL" clId="{0128FB48-1984-47A1-A00A-18F74B200DD0}" dt="2023-01-10T12:42:29.334" v="1923" actId="478"/>
          <ac:spMkLst>
            <pc:docMk/>
            <pc:sldMk cId="358286975" sldId="322"/>
            <ac:spMk id="8" creationId="{239F9390-170F-4E6E-B37D-E210A13CADAB}"/>
          </ac:spMkLst>
        </pc:spChg>
        <pc:spChg chg="mod">
          <ac:chgData name="Speizer, Simone A" userId="ae2537f5-f10e-428d-8e29-8dd44328baa2" providerId="ADAL" clId="{0128FB48-1984-47A1-A00A-18F74B200DD0}" dt="2023-01-10T12:41:24.618" v="1913" actId="14100"/>
          <ac:spMkLst>
            <pc:docMk/>
            <pc:sldMk cId="358286975" sldId="322"/>
            <ac:spMk id="11" creationId="{20CF3DA3-BD76-400C-BAA7-3212A60A17C4}"/>
          </ac:spMkLst>
        </pc:spChg>
        <pc:spChg chg="del">
          <ac:chgData name="Speizer, Simone A" userId="ae2537f5-f10e-428d-8e29-8dd44328baa2" providerId="ADAL" clId="{0128FB48-1984-47A1-A00A-18F74B200DD0}" dt="2023-01-09T21:16:15.252" v="1175" actId="478"/>
          <ac:spMkLst>
            <pc:docMk/>
            <pc:sldMk cId="358286975" sldId="322"/>
            <ac:spMk id="12" creationId="{74DFE2BF-816A-4805-927E-B8C8FB4788B6}"/>
          </ac:spMkLst>
        </pc:spChg>
        <pc:spChg chg="add mod">
          <ac:chgData name="Speizer, Simone A" userId="ae2537f5-f10e-428d-8e29-8dd44328baa2" providerId="ADAL" clId="{0128FB48-1984-47A1-A00A-18F74B200DD0}" dt="2023-01-10T12:42:29.754" v="1924"/>
          <ac:spMkLst>
            <pc:docMk/>
            <pc:sldMk cId="358286975" sldId="322"/>
            <ac:spMk id="17" creationId="{DE822755-20F7-4B33-AF8B-836D259EB088}"/>
          </ac:spMkLst>
        </pc:spChg>
        <pc:cxnChg chg="del">
          <ac:chgData name="Speizer, Simone A" userId="ae2537f5-f10e-428d-8e29-8dd44328baa2" providerId="ADAL" clId="{0128FB48-1984-47A1-A00A-18F74B200DD0}" dt="2023-01-10T12:42:29.334" v="1923" actId="478"/>
          <ac:cxnSpMkLst>
            <pc:docMk/>
            <pc:sldMk cId="358286975" sldId="322"/>
            <ac:cxnSpMk id="15" creationId="{F316E3E2-C858-4EB7-821E-E12B1FD6CE0E}"/>
          </ac:cxnSpMkLst>
        </pc:cxnChg>
        <pc:cxnChg chg="add mod">
          <ac:chgData name="Speizer, Simone A" userId="ae2537f5-f10e-428d-8e29-8dd44328baa2" providerId="ADAL" clId="{0128FB48-1984-47A1-A00A-18F74B200DD0}" dt="2023-01-10T12:42:29.754" v="1924"/>
          <ac:cxnSpMkLst>
            <pc:docMk/>
            <pc:sldMk cId="358286975" sldId="322"/>
            <ac:cxnSpMk id="18" creationId="{2A11A34F-2FA9-4167-BE9B-7A99F9A26FE6}"/>
          </ac:cxnSpMkLst>
        </pc:cxnChg>
        <pc:cxnChg chg="del">
          <ac:chgData name="Speizer, Simone A" userId="ae2537f5-f10e-428d-8e29-8dd44328baa2" providerId="ADAL" clId="{0128FB48-1984-47A1-A00A-18F74B200DD0}" dt="2023-01-09T21:16:15.999" v="1176" actId="478"/>
          <ac:cxnSpMkLst>
            <pc:docMk/>
            <pc:sldMk cId="358286975" sldId="322"/>
            <ac:cxnSpMk id="19" creationId="{9723FE80-3050-4D9E-8445-B6D25F645014}"/>
          </ac:cxnSpMkLst>
        </pc:cxnChg>
      </pc:sldChg>
      <pc:sldChg chg="modSp add mod">
        <pc:chgData name="Speizer, Simone A" userId="ae2537f5-f10e-428d-8e29-8dd44328baa2" providerId="ADAL" clId="{0128FB48-1984-47A1-A00A-18F74B200DD0}" dt="2023-01-10T12:42:08.987" v="1920" actId="1076"/>
        <pc:sldMkLst>
          <pc:docMk/>
          <pc:sldMk cId="2015920585" sldId="323"/>
        </pc:sldMkLst>
        <pc:spChg chg="mod">
          <ac:chgData name="Speizer, Simone A" userId="ae2537f5-f10e-428d-8e29-8dd44328baa2" providerId="ADAL" clId="{0128FB48-1984-47A1-A00A-18F74B200DD0}" dt="2023-01-10T12:42:04.785" v="1919" actId="1076"/>
          <ac:spMkLst>
            <pc:docMk/>
            <pc:sldMk cId="2015920585" sldId="323"/>
            <ac:spMk id="8" creationId="{239F9390-170F-4E6E-B37D-E210A13CADAB}"/>
          </ac:spMkLst>
        </pc:spChg>
        <pc:spChg chg="mod">
          <ac:chgData name="Speizer, Simone A" userId="ae2537f5-f10e-428d-8e29-8dd44328baa2" providerId="ADAL" clId="{0128FB48-1984-47A1-A00A-18F74B200DD0}" dt="2023-01-10T12:41:48.692" v="1916" actId="14100"/>
          <ac:spMkLst>
            <pc:docMk/>
            <pc:sldMk cId="2015920585" sldId="323"/>
            <ac:spMk id="11" creationId="{20CF3DA3-BD76-400C-BAA7-3212A60A17C4}"/>
          </ac:spMkLst>
        </pc:spChg>
        <pc:spChg chg="mod">
          <ac:chgData name="Speizer, Simone A" userId="ae2537f5-f10e-428d-8e29-8dd44328baa2" providerId="ADAL" clId="{0128FB48-1984-47A1-A00A-18F74B200DD0}" dt="2023-01-10T12:41:51.916" v="1917" actId="1076"/>
          <ac:spMkLst>
            <pc:docMk/>
            <pc:sldMk cId="2015920585" sldId="323"/>
            <ac:spMk id="12" creationId="{74DFE2BF-816A-4805-927E-B8C8FB4788B6}"/>
          </ac:spMkLst>
        </pc:spChg>
        <pc:cxnChg chg="mod">
          <ac:chgData name="Speizer, Simone A" userId="ae2537f5-f10e-428d-8e29-8dd44328baa2" providerId="ADAL" clId="{0128FB48-1984-47A1-A00A-18F74B200DD0}" dt="2023-01-10T12:42:08.987" v="1920" actId="1076"/>
          <ac:cxnSpMkLst>
            <pc:docMk/>
            <pc:sldMk cId="2015920585" sldId="323"/>
            <ac:cxnSpMk id="15" creationId="{F316E3E2-C858-4EB7-821E-E12B1FD6CE0E}"/>
          </ac:cxnSpMkLst>
        </pc:cxnChg>
        <pc:cxnChg chg="mod">
          <ac:chgData name="Speizer, Simone A" userId="ae2537f5-f10e-428d-8e29-8dd44328baa2" providerId="ADAL" clId="{0128FB48-1984-47A1-A00A-18F74B200DD0}" dt="2023-01-10T12:41:54.200" v="1918" actId="1076"/>
          <ac:cxnSpMkLst>
            <pc:docMk/>
            <pc:sldMk cId="2015920585" sldId="323"/>
            <ac:cxnSpMk id="19" creationId="{9723FE80-3050-4D9E-8445-B6D25F645014}"/>
          </ac:cxnSpMkLst>
        </pc:cxnChg>
      </pc:sldChg>
      <pc:sldChg chg="modSp add mod">
        <pc:chgData name="Speizer, Simone A" userId="ae2537f5-f10e-428d-8e29-8dd44328baa2" providerId="ADAL" clId="{0128FB48-1984-47A1-A00A-18F74B200DD0}" dt="2023-01-09T21:14:45.884" v="1165" actId="20577"/>
        <pc:sldMkLst>
          <pc:docMk/>
          <pc:sldMk cId="2046441226" sldId="324"/>
        </pc:sldMkLst>
        <pc:spChg chg="mod">
          <ac:chgData name="Speizer, Simone A" userId="ae2537f5-f10e-428d-8e29-8dd44328baa2" providerId="ADAL" clId="{0128FB48-1984-47A1-A00A-18F74B200DD0}" dt="2023-01-09T21:14:45.884" v="1165" actId="20577"/>
          <ac:spMkLst>
            <pc:docMk/>
            <pc:sldMk cId="2046441226" sldId="324"/>
            <ac:spMk id="4" creationId="{F8F010A8-A54A-42BE-A8CE-D870E1362B9F}"/>
          </ac:spMkLst>
        </pc:spChg>
      </pc:sldChg>
      <pc:sldChg chg="add">
        <pc:chgData name="Speizer, Simone A" userId="ae2537f5-f10e-428d-8e29-8dd44328baa2" providerId="ADAL" clId="{0128FB48-1984-47A1-A00A-18F74B200DD0}" dt="2023-01-09T21:14:38.981" v="1163" actId="2890"/>
        <pc:sldMkLst>
          <pc:docMk/>
          <pc:sldMk cId="1472793600" sldId="325"/>
        </pc:sldMkLst>
      </pc:sldChg>
      <pc:sldChg chg="addSp modSp add">
        <pc:chgData name="Speizer, Simone A" userId="ae2537f5-f10e-428d-8e29-8dd44328baa2" providerId="ADAL" clId="{0128FB48-1984-47A1-A00A-18F74B200DD0}" dt="2023-01-09T21:15:57.865" v="1172"/>
        <pc:sldMkLst>
          <pc:docMk/>
          <pc:sldMk cId="1256682460" sldId="326"/>
        </pc:sldMkLst>
        <pc:graphicFrameChg chg="add mod">
          <ac:chgData name="Speizer, Simone A" userId="ae2537f5-f10e-428d-8e29-8dd44328baa2" providerId="ADAL" clId="{0128FB48-1984-47A1-A00A-18F74B200DD0}" dt="2023-01-09T21:15:48.964" v="1171"/>
          <ac:graphicFrameMkLst>
            <pc:docMk/>
            <pc:sldMk cId="1256682460" sldId="326"/>
            <ac:graphicFrameMk id="6" creationId="{64C43E9B-4FF4-4D0E-AB72-60D41B3F620E}"/>
          </ac:graphicFrameMkLst>
        </pc:graphicFrameChg>
        <pc:cxnChg chg="add mod">
          <ac:chgData name="Speizer, Simone A" userId="ae2537f5-f10e-428d-8e29-8dd44328baa2" providerId="ADAL" clId="{0128FB48-1984-47A1-A00A-18F74B200DD0}" dt="2023-01-09T21:15:57.865" v="1172"/>
          <ac:cxnSpMkLst>
            <pc:docMk/>
            <pc:sldMk cId="1256682460" sldId="326"/>
            <ac:cxnSpMk id="7" creationId="{FFB37FAF-B71C-4C67-BBF7-F9E27D110FC8}"/>
          </ac:cxnSpMkLst>
        </pc:cxnChg>
      </pc:sldChg>
      <pc:sldChg chg="addSp delSp modSp add mod">
        <pc:chgData name="Speizer, Simone A" userId="ae2537f5-f10e-428d-8e29-8dd44328baa2" providerId="ADAL" clId="{0128FB48-1984-47A1-A00A-18F74B200DD0}" dt="2023-01-10T12:43:27.886" v="1932"/>
        <pc:sldMkLst>
          <pc:docMk/>
          <pc:sldMk cId="2337613411" sldId="327"/>
        </pc:sldMkLst>
        <pc:spChg chg="mod">
          <ac:chgData name="Speizer, Simone A" userId="ae2537f5-f10e-428d-8e29-8dd44328baa2" providerId="ADAL" clId="{0128FB48-1984-47A1-A00A-18F74B200DD0}" dt="2023-01-09T21:17:58.735" v="1183" actId="1582"/>
          <ac:spMkLst>
            <pc:docMk/>
            <pc:sldMk cId="2337613411" sldId="327"/>
            <ac:spMk id="7" creationId="{B7B210EE-5BFC-453C-BD00-44E21B2B3965}"/>
          </ac:spMkLst>
        </pc:spChg>
        <pc:spChg chg="del">
          <ac:chgData name="Speizer, Simone A" userId="ae2537f5-f10e-428d-8e29-8dd44328baa2" providerId="ADAL" clId="{0128FB48-1984-47A1-A00A-18F74B200DD0}" dt="2023-01-10T12:42:35.436" v="1925" actId="478"/>
          <ac:spMkLst>
            <pc:docMk/>
            <pc:sldMk cId="2337613411" sldId="327"/>
            <ac:spMk id="8" creationId="{239F9390-170F-4E6E-B37D-E210A13CADAB}"/>
          </ac:spMkLst>
        </pc:spChg>
        <pc:spChg chg="del">
          <ac:chgData name="Speizer, Simone A" userId="ae2537f5-f10e-428d-8e29-8dd44328baa2" providerId="ADAL" clId="{0128FB48-1984-47A1-A00A-18F74B200DD0}" dt="2023-01-10T12:43:27.485" v="1931" actId="478"/>
          <ac:spMkLst>
            <pc:docMk/>
            <pc:sldMk cId="2337613411" sldId="327"/>
            <ac:spMk id="11" creationId="{20CF3DA3-BD76-400C-BAA7-3212A60A17C4}"/>
          </ac:spMkLst>
        </pc:spChg>
        <pc:spChg chg="del">
          <ac:chgData name="Speizer, Simone A" userId="ae2537f5-f10e-428d-8e29-8dd44328baa2" providerId="ADAL" clId="{0128FB48-1984-47A1-A00A-18F74B200DD0}" dt="2023-01-10T12:43:27.485" v="1931" actId="478"/>
          <ac:spMkLst>
            <pc:docMk/>
            <pc:sldMk cId="2337613411" sldId="327"/>
            <ac:spMk id="12" creationId="{74DFE2BF-816A-4805-927E-B8C8FB4788B6}"/>
          </ac:spMkLst>
        </pc:spChg>
        <pc:spChg chg="add mod">
          <ac:chgData name="Speizer, Simone A" userId="ae2537f5-f10e-428d-8e29-8dd44328baa2" providerId="ADAL" clId="{0128FB48-1984-47A1-A00A-18F74B200DD0}" dt="2023-01-10T12:42:35.695" v="1926"/>
          <ac:spMkLst>
            <pc:docMk/>
            <pc:sldMk cId="2337613411" sldId="327"/>
            <ac:spMk id="17" creationId="{5D24BD0C-B681-4FC9-A993-F55C49011833}"/>
          </ac:spMkLst>
        </pc:spChg>
        <pc:spChg chg="add mod">
          <ac:chgData name="Speizer, Simone A" userId="ae2537f5-f10e-428d-8e29-8dd44328baa2" providerId="ADAL" clId="{0128FB48-1984-47A1-A00A-18F74B200DD0}" dt="2023-01-10T12:43:27.886" v="1932"/>
          <ac:spMkLst>
            <pc:docMk/>
            <pc:sldMk cId="2337613411" sldId="327"/>
            <ac:spMk id="20" creationId="{0F51D8B6-FD93-4B5D-BE40-28EA59B8A96C}"/>
          </ac:spMkLst>
        </pc:spChg>
        <pc:spChg chg="add mod">
          <ac:chgData name="Speizer, Simone A" userId="ae2537f5-f10e-428d-8e29-8dd44328baa2" providerId="ADAL" clId="{0128FB48-1984-47A1-A00A-18F74B200DD0}" dt="2023-01-10T12:43:27.886" v="1932"/>
          <ac:spMkLst>
            <pc:docMk/>
            <pc:sldMk cId="2337613411" sldId="327"/>
            <ac:spMk id="21" creationId="{31E94B9A-58E3-420D-976F-17088575EAC0}"/>
          </ac:spMkLst>
        </pc:spChg>
        <pc:cxnChg chg="del">
          <ac:chgData name="Speizer, Simone A" userId="ae2537f5-f10e-428d-8e29-8dd44328baa2" providerId="ADAL" clId="{0128FB48-1984-47A1-A00A-18F74B200DD0}" dt="2023-01-10T12:42:35.436" v="1925" actId="478"/>
          <ac:cxnSpMkLst>
            <pc:docMk/>
            <pc:sldMk cId="2337613411" sldId="327"/>
            <ac:cxnSpMk id="15" creationId="{F316E3E2-C858-4EB7-821E-E12B1FD6CE0E}"/>
          </ac:cxnSpMkLst>
        </pc:cxnChg>
        <pc:cxnChg chg="add mod">
          <ac:chgData name="Speizer, Simone A" userId="ae2537f5-f10e-428d-8e29-8dd44328baa2" providerId="ADAL" clId="{0128FB48-1984-47A1-A00A-18F74B200DD0}" dt="2023-01-10T12:42:35.695" v="1926"/>
          <ac:cxnSpMkLst>
            <pc:docMk/>
            <pc:sldMk cId="2337613411" sldId="327"/>
            <ac:cxnSpMk id="18" creationId="{99990665-0EE1-49DF-A461-45006B9D33D9}"/>
          </ac:cxnSpMkLst>
        </pc:cxnChg>
        <pc:cxnChg chg="del">
          <ac:chgData name="Speizer, Simone A" userId="ae2537f5-f10e-428d-8e29-8dd44328baa2" providerId="ADAL" clId="{0128FB48-1984-47A1-A00A-18F74B200DD0}" dt="2023-01-10T12:43:27.485" v="1931" actId="478"/>
          <ac:cxnSpMkLst>
            <pc:docMk/>
            <pc:sldMk cId="2337613411" sldId="327"/>
            <ac:cxnSpMk id="19" creationId="{9723FE80-3050-4D9E-8445-B6D25F645014}"/>
          </ac:cxnSpMkLst>
        </pc:cxnChg>
        <pc:cxnChg chg="add mod">
          <ac:chgData name="Speizer, Simone A" userId="ae2537f5-f10e-428d-8e29-8dd44328baa2" providerId="ADAL" clId="{0128FB48-1984-47A1-A00A-18F74B200DD0}" dt="2023-01-10T12:43:27.886" v="1932"/>
          <ac:cxnSpMkLst>
            <pc:docMk/>
            <pc:sldMk cId="2337613411" sldId="327"/>
            <ac:cxnSpMk id="22" creationId="{BCDEA4A3-41BE-40C4-9544-44E331EAF007}"/>
          </ac:cxnSpMkLst>
        </pc:cxnChg>
      </pc:sldChg>
      <pc:sldChg chg="addSp delSp modSp add mod ord">
        <pc:chgData name="Speizer, Simone A" userId="ae2537f5-f10e-428d-8e29-8dd44328baa2" providerId="ADAL" clId="{0128FB48-1984-47A1-A00A-18F74B200DD0}" dt="2023-01-10T12:43:39.240" v="1934"/>
        <pc:sldMkLst>
          <pc:docMk/>
          <pc:sldMk cId="2853000500" sldId="328"/>
        </pc:sldMkLst>
        <pc:spChg chg="del mod">
          <ac:chgData name="Speizer, Simone A" userId="ae2537f5-f10e-428d-8e29-8dd44328baa2" providerId="ADAL" clId="{0128FB48-1984-47A1-A00A-18F74B200DD0}" dt="2023-01-10T12:42:41.178" v="1927" actId="478"/>
          <ac:spMkLst>
            <pc:docMk/>
            <pc:sldMk cId="2853000500" sldId="328"/>
            <ac:spMk id="8" creationId="{239F9390-170F-4E6E-B37D-E210A13CADAB}"/>
          </ac:spMkLst>
        </pc:spChg>
        <pc:spChg chg="del">
          <ac:chgData name="Speizer, Simone A" userId="ae2537f5-f10e-428d-8e29-8dd44328baa2" providerId="ADAL" clId="{0128FB48-1984-47A1-A00A-18F74B200DD0}" dt="2023-01-10T12:43:38.898" v="1933" actId="478"/>
          <ac:spMkLst>
            <pc:docMk/>
            <pc:sldMk cId="2853000500" sldId="328"/>
            <ac:spMk id="11" creationId="{20CF3DA3-BD76-400C-BAA7-3212A60A17C4}"/>
          </ac:spMkLst>
        </pc:spChg>
        <pc:spChg chg="del">
          <ac:chgData name="Speizer, Simone A" userId="ae2537f5-f10e-428d-8e29-8dd44328baa2" providerId="ADAL" clId="{0128FB48-1984-47A1-A00A-18F74B200DD0}" dt="2023-01-10T12:43:38.898" v="1933" actId="478"/>
          <ac:spMkLst>
            <pc:docMk/>
            <pc:sldMk cId="2853000500" sldId="328"/>
            <ac:spMk id="12" creationId="{74DFE2BF-816A-4805-927E-B8C8FB4788B6}"/>
          </ac:spMkLst>
        </pc:spChg>
        <pc:spChg chg="add mod">
          <ac:chgData name="Speizer, Simone A" userId="ae2537f5-f10e-428d-8e29-8dd44328baa2" providerId="ADAL" clId="{0128FB48-1984-47A1-A00A-18F74B200DD0}" dt="2023-01-10T12:43:04.878" v="1930" actId="1582"/>
          <ac:spMkLst>
            <pc:docMk/>
            <pc:sldMk cId="2853000500" sldId="328"/>
            <ac:spMk id="17" creationId="{53A5C883-982A-4420-996B-BB6F3145ABE0}"/>
          </ac:spMkLst>
        </pc:spChg>
        <pc:spChg chg="add mod">
          <ac:chgData name="Speizer, Simone A" userId="ae2537f5-f10e-428d-8e29-8dd44328baa2" providerId="ADAL" clId="{0128FB48-1984-47A1-A00A-18F74B200DD0}" dt="2023-01-10T12:43:39.240" v="1934"/>
          <ac:spMkLst>
            <pc:docMk/>
            <pc:sldMk cId="2853000500" sldId="328"/>
            <ac:spMk id="20" creationId="{5AE5056B-5C29-4C4D-A7A3-8EE8C0C453F0}"/>
          </ac:spMkLst>
        </pc:spChg>
        <pc:spChg chg="add mod">
          <ac:chgData name="Speizer, Simone A" userId="ae2537f5-f10e-428d-8e29-8dd44328baa2" providerId="ADAL" clId="{0128FB48-1984-47A1-A00A-18F74B200DD0}" dt="2023-01-10T12:43:39.240" v="1934"/>
          <ac:spMkLst>
            <pc:docMk/>
            <pc:sldMk cId="2853000500" sldId="328"/>
            <ac:spMk id="21" creationId="{DFA7B1CD-E23D-45FA-8E3F-EEE2524B7765}"/>
          </ac:spMkLst>
        </pc:spChg>
        <pc:cxnChg chg="del">
          <ac:chgData name="Speizer, Simone A" userId="ae2537f5-f10e-428d-8e29-8dd44328baa2" providerId="ADAL" clId="{0128FB48-1984-47A1-A00A-18F74B200DD0}" dt="2023-01-10T12:42:41.178" v="1927" actId="478"/>
          <ac:cxnSpMkLst>
            <pc:docMk/>
            <pc:sldMk cId="2853000500" sldId="328"/>
            <ac:cxnSpMk id="15" creationId="{F316E3E2-C858-4EB7-821E-E12B1FD6CE0E}"/>
          </ac:cxnSpMkLst>
        </pc:cxnChg>
        <pc:cxnChg chg="add mod">
          <ac:chgData name="Speizer, Simone A" userId="ae2537f5-f10e-428d-8e29-8dd44328baa2" providerId="ADAL" clId="{0128FB48-1984-47A1-A00A-18F74B200DD0}" dt="2023-01-10T12:42:41.447" v="1928"/>
          <ac:cxnSpMkLst>
            <pc:docMk/>
            <pc:sldMk cId="2853000500" sldId="328"/>
            <ac:cxnSpMk id="18" creationId="{2AC334F4-0E2E-4804-99A3-BD30A7D9F589}"/>
          </ac:cxnSpMkLst>
        </pc:cxnChg>
        <pc:cxnChg chg="del">
          <ac:chgData name="Speizer, Simone A" userId="ae2537f5-f10e-428d-8e29-8dd44328baa2" providerId="ADAL" clId="{0128FB48-1984-47A1-A00A-18F74B200DD0}" dt="2023-01-10T12:43:38.898" v="1933" actId="478"/>
          <ac:cxnSpMkLst>
            <pc:docMk/>
            <pc:sldMk cId="2853000500" sldId="328"/>
            <ac:cxnSpMk id="19" creationId="{9723FE80-3050-4D9E-8445-B6D25F645014}"/>
          </ac:cxnSpMkLst>
        </pc:cxnChg>
        <pc:cxnChg chg="add mod">
          <ac:chgData name="Speizer, Simone A" userId="ae2537f5-f10e-428d-8e29-8dd44328baa2" providerId="ADAL" clId="{0128FB48-1984-47A1-A00A-18F74B200DD0}" dt="2023-01-10T12:43:39.240" v="1934"/>
          <ac:cxnSpMkLst>
            <pc:docMk/>
            <pc:sldMk cId="2853000500" sldId="328"/>
            <ac:cxnSpMk id="22" creationId="{741D1160-F8C8-4A91-9937-7F9F91D8B297}"/>
          </ac:cxnSpMkLst>
        </pc:cxnChg>
      </pc:sldChg>
      <pc:sldChg chg="addSp delSp modSp new mod modTransition">
        <pc:chgData name="Speizer, Simone A" userId="ae2537f5-f10e-428d-8e29-8dd44328baa2" providerId="ADAL" clId="{0128FB48-1984-47A1-A00A-18F74B200DD0}" dt="2023-01-10T12:37:23.856" v="1804" actId="20577"/>
        <pc:sldMkLst>
          <pc:docMk/>
          <pc:sldMk cId="1506764477" sldId="329"/>
        </pc:sldMkLst>
        <pc:spChg chg="mod">
          <ac:chgData name="Speizer, Simone A" userId="ae2537f5-f10e-428d-8e29-8dd44328baa2" providerId="ADAL" clId="{0128FB48-1984-47A1-A00A-18F74B200DD0}" dt="2023-01-09T21:18:48.787" v="1213" actId="20577"/>
          <ac:spMkLst>
            <pc:docMk/>
            <pc:sldMk cId="1506764477" sldId="329"/>
            <ac:spMk id="3" creationId="{3E9347D9-56F9-4BF3-BA2C-5E4519688F91}"/>
          </ac:spMkLst>
        </pc:spChg>
        <pc:spChg chg="del">
          <ac:chgData name="Speizer, Simone A" userId="ae2537f5-f10e-428d-8e29-8dd44328baa2" providerId="ADAL" clId="{0128FB48-1984-47A1-A00A-18F74B200DD0}" dt="2023-01-09T21:20:36.225" v="1214"/>
          <ac:spMkLst>
            <pc:docMk/>
            <pc:sldMk cId="1506764477" sldId="329"/>
            <ac:spMk id="4" creationId="{81B235C5-0BA0-45FA-8EDC-737944E949BC}"/>
          </ac:spMkLst>
        </pc:spChg>
        <pc:spChg chg="add mod">
          <ac:chgData name="Speizer, Simone A" userId="ae2537f5-f10e-428d-8e29-8dd44328baa2" providerId="ADAL" clId="{0128FB48-1984-47A1-A00A-18F74B200DD0}" dt="2023-01-09T21:23:52.321" v="1320" actId="1076"/>
          <ac:spMkLst>
            <pc:docMk/>
            <pc:sldMk cId="1506764477" sldId="329"/>
            <ac:spMk id="9" creationId="{C20429E3-552C-40E7-8130-FF69590D56E4}"/>
          </ac:spMkLst>
        </pc:spChg>
        <pc:spChg chg="add mod">
          <ac:chgData name="Speizer, Simone A" userId="ae2537f5-f10e-428d-8e29-8dd44328baa2" providerId="ADAL" clId="{0128FB48-1984-47A1-A00A-18F74B200DD0}" dt="2023-01-09T21:23:22.103" v="1309" actId="1076"/>
          <ac:spMkLst>
            <pc:docMk/>
            <pc:sldMk cId="1506764477" sldId="329"/>
            <ac:spMk id="10" creationId="{92E72925-70F3-4004-9843-F04F2B07227B}"/>
          </ac:spMkLst>
        </pc:spChg>
        <pc:spChg chg="add mod">
          <ac:chgData name="Speizer, Simone A" userId="ae2537f5-f10e-428d-8e29-8dd44328baa2" providerId="ADAL" clId="{0128FB48-1984-47A1-A00A-18F74B200DD0}" dt="2023-01-10T12:37:23.856" v="1804" actId="20577"/>
          <ac:spMkLst>
            <pc:docMk/>
            <pc:sldMk cId="1506764477" sldId="329"/>
            <ac:spMk id="16" creationId="{A7B1F192-D476-4B36-86C8-EB098F782878}"/>
          </ac:spMkLst>
        </pc:spChg>
        <pc:picChg chg="add mod modCrop">
          <ac:chgData name="Speizer, Simone A" userId="ae2537f5-f10e-428d-8e29-8dd44328baa2" providerId="ADAL" clId="{0128FB48-1984-47A1-A00A-18F74B200DD0}" dt="2023-01-09T21:25:49.888" v="1345" actId="732"/>
          <ac:picMkLst>
            <pc:docMk/>
            <pc:sldMk cId="1506764477" sldId="329"/>
            <ac:picMk id="6" creationId="{67091B4E-D443-4557-A4FF-0EE2307024B8}"/>
          </ac:picMkLst>
        </pc:picChg>
        <pc:picChg chg="add mod modCrop">
          <ac:chgData name="Speizer, Simone A" userId="ae2537f5-f10e-428d-8e29-8dd44328baa2" providerId="ADAL" clId="{0128FB48-1984-47A1-A00A-18F74B200DD0}" dt="2023-01-09T21:23:40.352" v="1317" actId="14100"/>
          <ac:picMkLst>
            <pc:docMk/>
            <pc:sldMk cId="1506764477" sldId="329"/>
            <ac:picMk id="7" creationId="{38E14FA6-74A9-4CFA-8A87-4CAA78D70379}"/>
          </ac:picMkLst>
        </pc:picChg>
        <pc:picChg chg="add mod modCrop">
          <ac:chgData name="Speizer, Simone A" userId="ae2537f5-f10e-428d-8e29-8dd44328baa2" providerId="ADAL" clId="{0128FB48-1984-47A1-A00A-18F74B200DD0}" dt="2023-01-09T21:23:46.913" v="1318" actId="1076"/>
          <ac:picMkLst>
            <pc:docMk/>
            <pc:sldMk cId="1506764477" sldId="329"/>
            <ac:picMk id="8" creationId="{02231110-942D-403D-AA16-E8C2E0E0EEF8}"/>
          </ac:picMkLst>
        </pc:picChg>
        <pc:picChg chg="add del mod">
          <ac:chgData name="Speizer, Simone A" userId="ae2537f5-f10e-428d-8e29-8dd44328baa2" providerId="ADAL" clId="{0128FB48-1984-47A1-A00A-18F74B200DD0}" dt="2023-01-09T21:24:35.052" v="1329" actId="478"/>
          <ac:picMkLst>
            <pc:docMk/>
            <pc:sldMk cId="1506764477" sldId="329"/>
            <ac:picMk id="11" creationId="{EFB1B1E9-5DBB-4C7C-839F-3134D2433443}"/>
          </ac:picMkLst>
        </pc:picChg>
        <pc:picChg chg="add mod ord modCrop">
          <ac:chgData name="Speizer, Simone A" userId="ae2537f5-f10e-428d-8e29-8dd44328baa2" providerId="ADAL" clId="{0128FB48-1984-47A1-A00A-18F74B200DD0}" dt="2023-01-09T21:26:03.824" v="1348" actId="1076"/>
          <ac:picMkLst>
            <pc:docMk/>
            <pc:sldMk cId="1506764477" sldId="329"/>
            <ac:picMk id="13" creationId="{C5BA07E7-7211-486A-9C37-D661789445FE}"/>
          </ac:picMkLst>
        </pc:picChg>
        <pc:picChg chg="add mod">
          <ac:chgData name="Speizer, Simone A" userId="ae2537f5-f10e-428d-8e29-8dd44328baa2" providerId="ADAL" clId="{0128FB48-1984-47A1-A00A-18F74B200DD0}" dt="2023-01-09T21:26:14.403" v="1350" actId="1076"/>
          <ac:picMkLst>
            <pc:docMk/>
            <pc:sldMk cId="1506764477" sldId="329"/>
            <ac:picMk id="14" creationId="{8519CA82-AEB5-411E-95EB-CCAEEFF7674A}"/>
          </ac:picMkLst>
        </pc:picChg>
        <pc:picChg chg="add mod">
          <ac:chgData name="Speizer, Simone A" userId="ae2537f5-f10e-428d-8e29-8dd44328baa2" providerId="ADAL" clId="{0128FB48-1984-47A1-A00A-18F74B200DD0}" dt="2023-01-09T21:26:27.522" v="1354" actId="1038"/>
          <ac:picMkLst>
            <pc:docMk/>
            <pc:sldMk cId="1506764477" sldId="329"/>
            <ac:picMk id="15" creationId="{0131AF28-360A-42EF-96BE-145B16856B1F}"/>
          </ac:picMkLst>
        </pc:picChg>
      </pc:sldChg>
      <pc:sldChg chg="addSp delSp modSp add mod">
        <pc:chgData name="Speizer, Simone A" userId="ae2537f5-f10e-428d-8e29-8dd44328baa2" providerId="ADAL" clId="{0128FB48-1984-47A1-A00A-18F74B200DD0}" dt="2023-01-10T12:37:42.912" v="1806" actId="1076"/>
        <pc:sldMkLst>
          <pc:docMk/>
          <pc:sldMk cId="300487786" sldId="330"/>
        </pc:sldMkLst>
        <pc:spChg chg="mod">
          <ac:chgData name="Speizer, Simone A" userId="ae2537f5-f10e-428d-8e29-8dd44328baa2" providerId="ADAL" clId="{0128FB48-1984-47A1-A00A-18F74B200DD0}" dt="2023-01-09T21:28:28.936" v="1392" actId="20577"/>
          <ac:spMkLst>
            <pc:docMk/>
            <pc:sldMk cId="300487786" sldId="330"/>
            <ac:spMk id="9" creationId="{C20429E3-552C-40E7-8130-FF69590D56E4}"/>
          </ac:spMkLst>
        </pc:spChg>
        <pc:spChg chg="add del mod">
          <ac:chgData name="Speizer, Simone A" userId="ae2537f5-f10e-428d-8e29-8dd44328baa2" providerId="ADAL" clId="{0128FB48-1984-47A1-A00A-18F74B200DD0}" dt="2023-01-09T21:27:44.110" v="1368" actId="478"/>
          <ac:spMkLst>
            <pc:docMk/>
            <pc:sldMk cId="300487786" sldId="330"/>
            <ac:spMk id="12" creationId="{F052E9A6-9C26-4C3C-9EFE-D9338393FB24}"/>
          </ac:spMkLst>
        </pc:spChg>
        <pc:spChg chg="add mod">
          <ac:chgData name="Speizer, Simone A" userId="ae2537f5-f10e-428d-8e29-8dd44328baa2" providerId="ADAL" clId="{0128FB48-1984-47A1-A00A-18F74B200DD0}" dt="2023-01-10T12:37:42.912" v="1806" actId="1076"/>
          <ac:spMkLst>
            <pc:docMk/>
            <pc:sldMk cId="300487786" sldId="330"/>
            <ac:spMk id="20" creationId="{4A184E1B-241A-4EE8-9A5F-1081E8D00D1C}"/>
          </ac:spMkLst>
        </pc:spChg>
        <pc:picChg chg="add mod ord modCrop">
          <ac:chgData name="Speizer, Simone A" userId="ae2537f5-f10e-428d-8e29-8dd44328baa2" providerId="ADAL" clId="{0128FB48-1984-47A1-A00A-18F74B200DD0}" dt="2023-01-09T21:28:35.531" v="1394" actId="167"/>
          <ac:picMkLst>
            <pc:docMk/>
            <pc:sldMk cId="300487786" sldId="330"/>
            <ac:picMk id="5" creationId="{176A76F4-AE23-4488-8BBE-307F2EC2FC6E}"/>
          </ac:picMkLst>
        </pc:picChg>
        <pc:picChg chg="del">
          <ac:chgData name="Speizer, Simone A" userId="ae2537f5-f10e-428d-8e29-8dd44328baa2" providerId="ADAL" clId="{0128FB48-1984-47A1-A00A-18F74B200DD0}" dt="2023-01-09T21:27:39.984" v="1367" actId="478"/>
          <ac:picMkLst>
            <pc:docMk/>
            <pc:sldMk cId="300487786" sldId="330"/>
            <ac:picMk id="6" creationId="{67091B4E-D443-4557-A4FF-0EE2307024B8}"/>
          </ac:picMkLst>
        </pc:picChg>
        <pc:picChg chg="del">
          <ac:chgData name="Speizer, Simone A" userId="ae2537f5-f10e-428d-8e29-8dd44328baa2" providerId="ADAL" clId="{0128FB48-1984-47A1-A00A-18F74B200DD0}" dt="2023-01-09T21:28:40.063" v="1395" actId="478"/>
          <ac:picMkLst>
            <pc:docMk/>
            <pc:sldMk cId="300487786" sldId="330"/>
            <ac:picMk id="7" creationId="{38E14FA6-74A9-4CFA-8A87-4CAA78D70379}"/>
          </ac:picMkLst>
        </pc:picChg>
        <pc:picChg chg="del">
          <ac:chgData name="Speizer, Simone A" userId="ae2537f5-f10e-428d-8e29-8dd44328baa2" providerId="ADAL" clId="{0128FB48-1984-47A1-A00A-18F74B200DD0}" dt="2023-01-09T21:32:02.632" v="1456" actId="478"/>
          <ac:picMkLst>
            <pc:docMk/>
            <pc:sldMk cId="300487786" sldId="330"/>
            <ac:picMk id="8" creationId="{02231110-942D-403D-AA16-E8C2E0E0EEF8}"/>
          </ac:picMkLst>
        </pc:picChg>
        <pc:picChg chg="mod modCrop">
          <ac:chgData name="Speizer, Simone A" userId="ae2537f5-f10e-428d-8e29-8dd44328baa2" providerId="ADAL" clId="{0128FB48-1984-47A1-A00A-18F74B200DD0}" dt="2023-01-09T21:30:34.001" v="1422" actId="14100"/>
          <ac:picMkLst>
            <pc:docMk/>
            <pc:sldMk cId="300487786" sldId="330"/>
            <ac:picMk id="13" creationId="{C5BA07E7-7211-486A-9C37-D661789445FE}"/>
          </ac:picMkLst>
        </pc:picChg>
        <pc:picChg chg="del mod">
          <ac:chgData name="Speizer, Simone A" userId="ae2537f5-f10e-428d-8e29-8dd44328baa2" providerId="ADAL" clId="{0128FB48-1984-47A1-A00A-18F74B200DD0}" dt="2023-01-09T21:29:22.139" v="1407" actId="478"/>
          <ac:picMkLst>
            <pc:docMk/>
            <pc:sldMk cId="300487786" sldId="330"/>
            <ac:picMk id="14" creationId="{8519CA82-AEB5-411E-95EB-CCAEEFF7674A}"/>
          </ac:picMkLst>
        </pc:picChg>
        <pc:picChg chg="del mod">
          <ac:chgData name="Speizer, Simone A" userId="ae2537f5-f10e-428d-8e29-8dd44328baa2" providerId="ADAL" clId="{0128FB48-1984-47A1-A00A-18F74B200DD0}" dt="2023-01-09T21:29:59.774" v="1416" actId="478"/>
          <ac:picMkLst>
            <pc:docMk/>
            <pc:sldMk cId="300487786" sldId="330"/>
            <ac:picMk id="15" creationId="{0131AF28-360A-42EF-96BE-145B16856B1F}"/>
          </ac:picMkLst>
        </pc:picChg>
        <pc:picChg chg="add mod modCrop">
          <ac:chgData name="Speizer, Simone A" userId="ae2537f5-f10e-428d-8e29-8dd44328baa2" providerId="ADAL" clId="{0128FB48-1984-47A1-A00A-18F74B200DD0}" dt="2023-01-09T21:31:25.511" v="1449" actId="1036"/>
          <ac:picMkLst>
            <pc:docMk/>
            <pc:sldMk cId="300487786" sldId="330"/>
            <ac:picMk id="16" creationId="{376A9FC0-394D-4070-B89F-2D47B2C6FE98}"/>
          </ac:picMkLst>
        </pc:picChg>
        <pc:picChg chg="add mod modCrop">
          <ac:chgData name="Speizer, Simone A" userId="ae2537f5-f10e-428d-8e29-8dd44328baa2" providerId="ADAL" clId="{0128FB48-1984-47A1-A00A-18F74B200DD0}" dt="2023-01-09T21:32:08.175" v="1459" actId="1076"/>
          <ac:picMkLst>
            <pc:docMk/>
            <pc:sldMk cId="300487786" sldId="330"/>
            <ac:picMk id="17" creationId="{DEDFE8BD-8ECA-480D-8413-7E310BD32F0F}"/>
          </ac:picMkLst>
        </pc:picChg>
        <pc:picChg chg="add mod">
          <ac:chgData name="Speizer, Simone A" userId="ae2537f5-f10e-428d-8e29-8dd44328baa2" providerId="ADAL" clId="{0128FB48-1984-47A1-A00A-18F74B200DD0}" dt="2023-01-09T21:30:40.052" v="1424" actId="1038"/>
          <ac:picMkLst>
            <pc:docMk/>
            <pc:sldMk cId="300487786" sldId="330"/>
            <ac:picMk id="18" creationId="{3C791738-F3E3-4241-96E0-049A2083CDFB}"/>
          </ac:picMkLst>
        </pc:picChg>
        <pc:picChg chg="add mod">
          <ac:chgData name="Speizer, Simone A" userId="ae2537f5-f10e-428d-8e29-8dd44328baa2" providerId="ADAL" clId="{0128FB48-1984-47A1-A00A-18F74B200DD0}" dt="2023-01-09T21:31:34.556" v="1452" actId="1038"/>
          <ac:picMkLst>
            <pc:docMk/>
            <pc:sldMk cId="300487786" sldId="330"/>
            <ac:picMk id="19" creationId="{9FEF46BB-B845-434D-B2FD-DA0AE5B74D6D}"/>
          </ac:picMkLst>
        </pc:picChg>
      </pc:sldChg>
      <pc:sldChg chg="addSp delSp modSp add mod modNotesTx">
        <pc:chgData name="Speizer, Simone A" userId="ae2537f5-f10e-428d-8e29-8dd44328baa2" providerId="ADAL" clId="{0128FB48-1984-47A1-A00A-18F74B200DD0}" dt="2023-01-10T12:38:00.305" v="1809" actId="1076"/>
        <pc:sldMkLst>
          <pc:docMk/>
          <pc:sldMk cId="671670663" sldId="331"/>
        </pc:sldMkLst>
        <pc:spChg chg="mod">
          <ac:chgData name="Speizer, Simone A" userId="ae2537f5-f10e-428d-8e29-8dd44328baa2" providerId="ADAL" clId="{0128FB48-1984-47A1-A00A-18F74B200DD0}" dt="2023-01-09T21:45:35.731" v="1728" actId="1076"/>
          <ac:spMkLst>
            <pc:docMk/>
            <pc:sldMk cId="671670663" sldId="331"/>
            <ac:spMk id="9" creationId="{C20429E3-552C-40E7-8130-FF69590D56E4}"/>
          </ac:spMkLst>
        </pc:spChg>
        <pc:spChg chg="del">
          <ac:chgData name="Speizer, Simone A" userId="ae2537f5-f10e-428d-8e29-8dd44328baa2" providerId="ADAL" clId="{0128FB48-1984-47A1-A00A-18F74B200DD0}" dt="2023-01-09T21:34:33.359" v="1464" actId="478"/>
          <ac:spMkLst>
            <pc:docMk/>
            <pc:sldMk cId="671670663" sldId="331"/>
            <ac:spMk id="10" creationId="{92E72925-70F3-4004-9843-F04F2B07227B}"/>
          </ac:spMkLst>
        </pc:spChg>
        <pc:spChg chg="add mod">
          <ac:chgData name="Speizer, Simone A" userId="ae2537f5-f10e-428d-8e29-8dd44328baa2" providerId="ADAL" clId="{0128FB48-1984-47A1-A00A-18F74B200DD0}" dt="2023-01-09T21:44:16.447" v="1589" actId="1035"/>
          <ac:spMkLst>
            <pc:docMk/>
            <pc:sldMk cId="671670663" sldId="331"/>
            <ac:spMk id="11" creationId="{7280927E-594D-4DE0-85DD-2C4758F290BF}"/>
          </ac:spMkLst>
        </pc:spChg>
        <pc:spChg chg="add mod">
          <ac:chgData name="Speizer, Simone A" userId="ae2537f5-f10e-428d-8e29-8dd44328baa2" providerId="ADAL" clId="{0128FB48-1984-47A1-A00A-18F74B200DD0}" dt="2023-01-09T21:44:28.420" v="1594" actId="14100"/>
          <ac:spMkLst>
            <pc:docMk/>
            <pc:sldMk cId="671670663" sldId="331"/>
            <ac:spMk id="20" creationId="{F2A3DB41-E663-4D3D-B4D6-B8455395EE76}"/>
          </ac:spMkLst>
        </pc:spChg>
        <pc:spChg chg="add mod">
          <ac:chgData name="Speizer, Simone A" userId="ae2537f5-f10e-428d-8e29-8dd44328baa2" providerId="ADAL" clId="{0128FB48-1984-47A1-A00A-18F74B200DD0}" dt="2023-01-09T21:44:36.331" v="1597" actId="14100"/>
          <ac:spMkLst>
            <pc:docMk/>
            <pc:sldMk cId="671670663" sldId="331"/>
            <ac:spMk id="21" creationId="{BA1DC70A-8E03-42AF-9EB0-2479F1F31FB8}"/>
          </ac:spMkLst>
        </pc:spChg>
        <pc:spChg chg="add mod">
          <ac:chgData name="Speizer, Simone A" userId="ae2537f5-f10e-428d-8e29-8dd44328baa2" providerId="ADAL" clId="{0128FB48-1984-47A1-A00A-18F74B200DD0}" dt="2023-01-10T12:38:00.305" v="1809" actId="1076"/>
          <ac:spMkLst>
            <pc:docMk/>
            <pc:sldMk cId="671670663" sldId="331"/>
            <ac:spMk id="22" creationId="{F99CF4EB-7EAC-4EDC-9BA3-3BD7DEEAAA33}"/>
          </ac:spMkLst>
        </pc:spChg>
        <pc:picChg chg="del">
          <ac:chgData name="Speizer, Simone A" userId="ae2537f5-f10e-428d-8e29-8dd44328baa2" providerId="ADAL" clId="{0128FB48-1984-47A1-A00A-18F74B200DD0}" dt="2023-01-09T21:34:30.667" v="1461" actId="478"/>
          <ac:picMkLst>
            <pc:docMk/>
            <pc:sldMk cId="671670663" sldId="331"/>
            <ac:picMk id="5" creationId="{176A76F4-AE23-4488-8BBE-307F2EC2FC6E}"/>
          </ac:picMkLst>
        </pc:picChg>
        <pc:picChg chg="add del mod">
          <ac:chgData name="Speizer, Simone A" userId="ae2537f5-f10e-428d-8e29-8dd44328baa2" providerId="ADAL" clId="{0128FB48-1984-47A1-A00A-18F74B200DD0}" dt="2023-01-09T21:37:22.490" v="1576" actId="478"/>
          <ac:picMkLst>
            <pc:docMk/>
            <pc:sldMk cId="671670663" sldId="331"/>
            <ac:picMk id="6" creationId="{D3FFD2D1-159A-4A1E-8530-50DD1D8B53CB}"/>
          </ac:picMkLst>
        </pc:picChg>
        <pc:picChg chg="add mod modCrop">
          <ac:chgData name="Speizer, Simone A" userId="ae2537f5-f10e-428d-8e29-8dd44328baa2" providerId="ADAL" clId="{0128FB48-1984-47A1-A00A-18F74B200DD0}" dt="2023-01-09T21:43:40.666" v="1583" actId="14100"/>
          <ac:picMkLst>
            <pc:docMk/>
            <pc:sldMk cId="671670663" sldId="331"/>
            <ac:picMk id="8" creationId="{C4CFAEAD-4E74-4A06-9092-81194B1BA131}"/>
          </ac:picMkLst>
        </pc:picChg>
        <pc:picChg chg="del">
          <ac:chgData name="Speizer, Simone A" userId="ae2537f5-f10e-428d-8e29-8dd44328baa2" providerId="ADAL" clId="{0128FB48-1984-47A1-A00A-18F74B200DD0}" dt="2023-01-09T21:34:31.885" v="1463" actId="478"/>
          <ac:picMkLst>
            <pc:docMk/>
            <pc:sldMk cId="671670663" sldId="331"/>
            <ac:picMk id="13" creationId="{C5BA07E7-7211-486A-9C37-D661789445FE}"/>
          </ac:picMkLst>
        </pc:picChg>
        <pc:picChg chg="del">
          <ac:chgData name="Speizer, Simone A" userId="ae2537f5-f10e-428d-8e29-8dd44328baa2" providerId="ADAL" clId="{0128FB48-1984-47A1-A00A-18F74B200DD0}" dt="2023-01-09T21:34:33.863" v="1465" actId="478"/>
          <ac:picMkLst>
            <pc:docMk/>
            <pc:sldMk cId="671670663" sldId="331"/>
            <ac:picMk id="16" creationId="{376A9FC0-394D-4070-B89F-2D47B2C6FE98}"/>
          </ac:picMkLst>
        </pc:picChg>
        <pc:picChg chg="del">
          <ac:chgData name="Speizer, Simone A" userId="ae2537f5-f10e-428d-8e29-8dd44328baa2" providerId="ADAL" clId="{0128FB48-1984-47A1-A00A-18F74B200DD0}" dt="2023-01-09T21:34:34.446" v="1466" actId="478"/>
          <ac:picMkLst>
            <pc:docMk/>
            <pc:sldMk cId="671670663" sldId="331"/>
            <ac:picMk id="17" creationId="{DEDFE8BD-8ECA-480D-8413-7E310BD32F0F}"/>
          </ac:picMkLst>
        </pc:picChg>
        <pc:picChg chg="del">
          <ac:chgData name="Speizer, Simone A" userId="ae2537f5-f10e-428d-8e29-8dd44328baa2" providerId="ADAL" clId="{0128FB48-1984-47A1-A00A-18F74B200DD0}" dt="2023-01-09T21:34:31.391" v="1462" actId="478"/>
          <ac:picMkLst>
            <pc:docMk/>
            <pc:sldMk cId="671670663" sldId="331"/>
            <ac:picMk id="18" creationId="{3C791738-F3E3-4241-96E0-049A2083CDFB}"/>
          </ac:picMkLst>
        </pc:picChg>
        <pc:picChg chg="del">
          <ac:chgData name="Speizer, Simone A" userId="ae2537f5-f10e-428d-8e29-8dd44328baa2" providerId="ADAL" clId="{0128FB48-1984-47A1-A00A-18F74B200DD0}" dt="2023-01-09T21:34:35.340" v="1467" actId="478"/>
          <ac:picMkLst>
            <pc:docMk/>
            <pc:sldMk cId="671670663" sldId="331"/>
            <ac:picMk id="19" creationId="{9FEF46BB-B845-434D-B2FD-DA0AE5B74D6D}"/>
          </ac:picMkLst>
        </pc:picChg>
      </pc:sldChg>
      <pc:sldChg chg="delSp modSp add mod modNotesTx">
        <pc:chgData name="Speizer, Simone A" userId="ae2537f5-f10e-428d-8e29-8dd44328baa2" providerId="ADAL" clId="{0128FB48-1984-47A1-A00A-18F74B200DD0}" dt="2023-01-10T18:52:26.857" v="5404" actId="20577"/>
        <pc:sldMkLst>
          <pc:docMk/>
          <pc:sldMk cId="4156535797" sldId="332"/>
        </pc:sldMkLst>
        <pc:spChg chg="mod">
          <ac:chgData name="Speizer, Simone A" userId="ae2537f5-f10e-428d-8e29-8dd44328baa2" providerId="ADAL" clId="{0128FB48-1984-47A1-A00A-18F74B200DD0}" dt="2023-01-10T12:40:45.768" v="1822" actId="20577"/>
          <ac:spMkLst>
            <pc:docMk/>
            <pc:sldMk cId="4156535797" sldId="332"/>
            <ac:spMk id="3" creationId="{3E9347D9-56F9-4BF3-BA2C-5E4519688F91}"/>
          </ac:spMkLst>
        </pc:spChg>
        <pc:spChg chg="mod">
          <ac:chgData name="Speizer, Simone A" userId="ae2537f5-f10e-428d-8e29-8dd44328baa2" providerId="ADAL" clId="{0128FB48-1984-47A1-A00A-18F74B200DD0}" dt="2023-01-10T18:52:26.857" v="5404" actId="20577"/>
          <ac:spMkLst>
            <pc:docMk/>
            <pc:sldMk cId="4156535797" sldId="332"/>
            <ac:spMk id="9" creationId="{C20429E3-552C-40E7-8130-FF69590D56E4}"/>
          </ac:spMkLst>
        </pc:spChg>
        <pc:spChg chg="del">
          <ac:chgData name="Speizer, Simone A" userId="ae2537f5-f10e-428d-8e29-8dd44328baa2" providerId="ADAL" clId="{0128FB48-1984-47A1-A00A-18F74B200DD0}" dt="2023-01-10T14:41:51.648" v="2656" actId="478"/>
          <ac:spMkLst>
            <pc:docMk/>
            <pc:sldMk cId="4156535797" sldId="332"/>
            <ac:spMk id="11" creationId="{7280927E-594D-4DE0-85DD-2C4758F290BF}"/>
          </ac:spMkLst>
        </pc:spChg>
        <pc:spChg chg="del">
          <ac:chgData name="Speizer, Simone A" userId="ae2537f5-f10e-428d-8e29-8dd44328baa2" providerId="ADAL" clId="{0128FB48-1984-47A1-A00A-18F74B200DD0}" dt="2023-01-10T14:42:26.548" v="2775" actId="478"/>
          <ac:spMkLst>
            <pc:docMk/>
            <pc:sldMk cId="4156535797" sldId="332"/>
            <ac:spMk id="20" creationId="{F2A3DB41-E663-4D3D-B4D6-B8455395EE76}"/>
          </ac:spMkLst>
        </pc:spChg>
        <pc:spChg chg="del">
          <ac:chgData name="Speizer, Simone A" userId="ae2537f5-f10e-428d-8e29-8dd44328baa2" providerId="ADAL" clId="{0128FB48-1984-47A1-A00A-18F74B200DD0}" dt="2023-01-10T14:42:28.880" v="2776" actId="478"/>
          <ac:spMkLst>
            <pc:docMk/>
            <pc:sldMk cId="4156535797" sldId="332"/>
            <ac:spMk id="21" creationId="{BA1DC70A-8E03-42AF-9EB0-2479F1F31FB8}"/>
          </ac:spMkLst>
        </pc:spChg>
        <pc:spChg chg="del">
          <ac:chgData name="Speizer, Simone A" userId="ae2537f5-f10e-428d-8e29-8dd44328baa2" providerId="ADAL" clId="{0128FB48-1984-47A1-A00A-18F74B200DD0}" dt="2023-01-10T12:40:49.192" v="1824" actId="478"/>
          <ac:spMkLst>
            <pc:docMk/>
            <pc:sldMk cId="4156535797" sldId="332"/>
            <ac:spMk id="22" creationId="{F99CF4EB-7EAC-4EDC-9BA3-3BD7DEEAAA33}"/>
          </ac:spMkLst>
        </pc:spChg>
        <pc:picChg chg="del">
          <ac:chgData name="Speizer, Simone A" userId="ae2537f5-f10e-428d-8e29-8dd44328baa2" providerId="ADAL" clId="{0128FB48-1984-47A1-A00A-18F74B200DD0}" dt="2023-01-10T12:40:47.239" v="1823" actId="478"/>
          <ac:picMkLst>
            <pc:docMk/>
            <pc:sldMk cId="4156535797" sldId="332"/>
            <ac:picMk id="8" creationId="{C4CFAEAD-4E74-4A06-9092-81194B1BA131}"/>
          </ac:picMkLst>
        </pc:picChg>
      </pc:sldChg>
      <pc:sldChg chg="addSp delSp modSp add mod">
        <pc:chgData name="Speizer, Simone A" userId="ae2537f5-f10e-428d-8e29-8dd44328baa2" providerId="ADAL" clId="{0128FB48-1984-47A1-A00A-18F74B200DD0}" dt="2023-01-10T18:19:27.539" v="4276" actId="20577"/>
        <pc:sldMkLst>
          <pc:docMk/>
          <pc:sldMk cId="3228619317" sldId="333"/>
        </pc:sldMkLst>
        <pc:spChg chg="mod">
          <ac:chgData name="Speizer, Simone A" userId="ae2537f5-f10e-428d-8e29-8dd44328baa2" providerId="ADAL" clId="{0128FB48-1984-47A1-A00A-18F74B200DD0}" dt="2023-01-10T14:44:40.655" v="2836" actId="20577"/>
          <ac:spMkLst>
            <pc:docMk/>
            <pc:sldMk cId="3228619317" sldId="333"/>
            <ac:spMk id="3" creationId="{3E9347D9-56F9-4BF3-BA2C-5E4519688F91}"/>
          </ac:spMkLst>
        </pc:spChg>
        <pc:spChg chg="add mod">
          <ac:chgData name="Speizer, Simone A" userId="ae2537f5-f10e-428d-8e29-8dd44328baa2" providerId="ADAL" clId="{0128FB48-1984-47A1-A00A-18F74B200DD0}" dt="2023-01-10T18:14:24.751" v="3629" actId="20577"/>
          <ac:spMkLst>
            <pc:docMk/>
            <pc:sldMk cId="3228619317" sldId="333"/>
            <ac:spMk id="4" creationId="{77AB4648-52A0-4F4A-A87E-7C1243C5F817}"/>
          </ac:spMkLst>
        </pc:spChg>
        <pc:spChg chg="add mod">
          <ac:chgData name="Speizer, Simone A" userId="ae2537f5-f10e-428d-8e29-8dd44328baa2" providerId="ADAL" clId="{0128FB48-1984-47A1-A00A-18F74B200DD0}" dt="2023-01-10T18:19:27.539" v="4276" actId="20577"/>
          <ac:spMkLst>
            <pc:docMk/>
            <pc:sldMk cId="3228619317" sldId="333"/>
            <ac:spMk id="5" creationId="{7637FC6A-C55D-435C-BF55-CCA3829748C0}"/>
          </ac:spMkLst>
        </pc:spChg>
        <pc:spChg chg="del mod">
          <ac:chgData name="Speizer, Simone A" userId="ae2537f5-f10e-428d-8e29-8dd44328baa2" providerId="ADAL" clId="{0128FB48-1984-47A1-A00A-18F74B200DD0}" dt="2023-01-10T16:06:54.115" v="3092" actId="478"/>
          <ac:spMkLst>
            <pc:docMk/>
            <pc:sldMk cId="3228619317" sldId="333"/>
            <ac:spMk id="9" creationId="{C20429E3-552C-40E7-8130-FF69590D56E4}"/>
          </ac:spMkLst>
        </pc:spChg>
      </pc:sldChg>
      <pc:sldChg chg="modSp add mod">
        <pc:chgData name="Speizer, Simone A" userId="ae2537f5-f10e-428d-8e29-8dd44328baa2" providerId="ADAL" clId="{0128FB48-1984-47A1-A00A-18F74B200DD0}" dt="2023-01-10T18:38:38.637" v="4806" actId="20577"/>
        <pc:sldMkLst>
          <pc:docMk/>
          <pc:sldMk cId="2603712460" sldId="334"/>
        </pc:sldMkLst>
        <pc:spChg chg="mod">
          <ac:chgData name="Speizer, Simone A" userId="ae2537f5-f10e-428d-8e29-8dd44328baa2" providerId="ADAL" clId="{0128FB48-1984-47A1-A00A-18F74B200DD0}" dt="2023-01-10T18:38:38.637" v="4806" actId="20577"/>
          <ac:spMkLst>
            <pc:docMk/>
            <pc:sldMk cId="2603712460" sldId="334"/>
            <ac:spMk id="9" creationId="{C20429E3-552C-40E7-8130-FF69590D56E4}"/>
          </ac:spMkLst>
        </pc:spChg>
      </pc:sldChg>
      <pc:sldChg chg="addSp delSp modSp add mod">
        <pc:chgData name="Speizer, Simone A" userId="ae2537f5-f10e-428d-8e29-8dd44328baa2" providerId="ADAL" clId="{0128FB48-1984-47A1-A00A-18F74B200DD0}" dt="2023-01-10T18:52:06.613" v="5403" actId="20577"/>
        <pc:sldMkLst>
          <pc:docMk/>
          <pc:sldMk cId="1699997052" sldId="335"/>
        </pc:sldMkLst>
        <pc:spChg chg="mod">
          <ac:chgData name="Speizer, Simone A" userId="ae2537f5-f10e-428d-8e29-8dd44328baa2" providerId="ADAL" clId="{0128FB48-1984-47A1-A00A-18F74B200DD0}" dt="2023-01-10T18:52:06.613" v="5403" actId="20577"/>
          <ac:spMkLst>
            <pc:docMk/>
            <pc:sldMk cId="1699997052" sldId="335"/>
            <ac:spMk id="5" creationId="{7637FC6A-C55D-435C-BF55-CCA3829748C0}"/>
          </ac:spMkLst>
        </pc:spChg>
        <pc:spChg chg="add del">
          <ac:chgData name="Speizer, Simone A" userId="ae2537f5-f10e-428d-8e29-8dd44328baa2" providerId="ADAL" clId="{0128FB48-1984-47A1-A00A-18F74B200DD0}" dt="2023-01-10T18:28:29.667" v="4309"/>
          <ac:spMkLst>
            <pc:docMk/>
            <pc:sldMk cId="1699997052" sldId="335"/>
            <ac:spMk id="6" creationId="{58B49538-6038-45B6-8EBA-7E65F6D3F5F6}"/>
          </ac:spMkLst>
        </pc:spChg>
        <pc:spChg chg="add mod">
          <ac:chgData name="Speizer, Simone A" userId="ae2537f5-f10e-428d-8e29-8dd44328baa2" providerId="ADAL" clId="{0128FB48-1984-47A1-A00A-18F74B200DD0}" dt="2023-01-10T18:32:04.505" v="4473" actId="1076"/>
          <ac:spMkLst>
            <pc:docMk/>
            <pc:sldMk cId="1699997052" sldId="335"/>
            <ac:spMk id="8" creationId="{A30EC11C-F03A-47D5-9F82-A2A4DC1CBA33}"/>
          </ac:spMkLst>
        </pc:spChg>
        <pc:graphicFrameChg chg="add mod modGraphic">
          <ac:chgData name="Speizer, Simone A" userId="ae2537f5-f10e-428d-8e29-8dd44328baa2" providerId="ADAL" clId="{0128FB48-1984-47A1-A00A-18F74B200DD0}" dt="2023-01-10T18:36:17.562" v="4656" actId="20577"/>
          <ac:graphicFrameMkLst>
            <pc:docMk/>
            <pc:sldMk cId="1699997052" sldId="335"/>
            <ac:graphicFrameMk id="7" creationId="{9B6A912C-50D1-4942-B0DC-10971E141CE4}"/>
          </ac:graphicFrameMkLst>
        </pc:graphicFrameChg>
      </pc:sldChg>
      <pc:sldChg chg="modSp add mod">
        <pc:chgData name="Speizer, Simone A" userId="ae2537f5-f10e-428d-8e29-8dd44328baa2" providerId="ADAL" clId="{0128FB48-1984-47A1-A00A-18F74B200DD0}" dt="2023-01-10T18:51:52.492" v="5381" actId="20577"/>
        <pc:sldMkLst>
          <pc:docMk/>
          <pc:sldMk cId="2018030554" sldId="336"/>
        </pc:sldMkLst>
        <pc:spChg chg="mod">
          <ac:chgData name="Speizer, Simone A" userId="ae2537f5-f10e-428d-8e29-8dd44328baa2" providerId="ADAL" clId="{0128FB48-1984-47A1-A00A-18F74B200DD0}" dt="2023-01-10T18:51:52.492" v="5381" actId="20577"/>
          <ac:spMkLst>
            <pc:docMk/>
            <pc:sldMk cId="2018030554" sldId="336"/>
            <ac:spMk id="5" creationId="{7637FC6A-C55D-435C-BF55-CCA3829748C0}"/>
          </ac:spMkLst>
        </pc:spChg>
        <pc:graphicFrameChg chg="modGraphic">
          <ac:chgData name="Speizer, Simone A" userId="ae2537f5-f10e-428d-8e29-8dd44328baa2" providerId="ADAL" clId="{0128FB48-1984-47A1-A00A-18F74B200DD0}" dt="2023-01-10T18:36:06.863" v="4655" actId="20577"/>
          <ac:graphicFrameMkLst>
            <pc:docMk/>
            <pc:sldMk cId="2018030554" sldId="336"/>
            <ac:graphicFrameMk id="7" creationId="{9B6A912C-50D1-4942-B0DC-10971E141CE4}"/>
          </ac:graphicFrameMkLst>
        </pc:graphicFrameChg>
      </pc:sldChg>
      <pc:sldChg chg="modSp add mod">
        <pc:chgData name="Speizer, Simone A" userId="ae2537f5-f10e-428d-8e29-8dd44328baa2" providerId="ADAL" clId="{0128FB48-1984-47A1-A00A-18F74B200DD0}" dt="2023-01-10T18:51:37.784" v="5360" actId="20577"/>
        <pc:sldMkLst>
          <pc:docMk/>
          <pc:sldMk cId="945735074" sldId="337"/>
        </pc:sldMkLst>
        <pc:spChg chg="mod">
          <ac:chgData name="Speizer, Simone A" userId="ae2537f5-f10e-428d-8e29-8dd44328baa2" providerId="ADAL" clId="{0128FB48-1984-47A1-A00A-18F74B200DD0}" dt="2023-01-10T18:51:37.784" v="5360" actId="20577"/>
          <ac:spMkLst>
            <pc:docMk/>
            <pc:sldMk cId="945735074" sldId="337"/>
            <ac:spMk id="5" creationId="{7637FC6A-C55D-435C-BF55-CCA3829748C0}"/>
          </ac:spMkLst>
        </pc:spChg>
        <pc:graphicFrameChg chg="mod modGraphic">
          <ac:chgData name="Speizer, Simone A" userId="ae2537f5-f10e-428d-8e29-8dd44328baa2" providerId="ADAL" clId="{0128FB48-1984-47A1-A00A-18F74B200DD0}" dt="2023-01-10T18:49:01.632" v="5149" actId="20577"/>
          <ac:graphicFrameMkLst>
            <pc:docMk/>
            <pc:sldMk cId="945735074" sldId="337"/>
            <ac:graphicFrameMk id="7" creationId="{9B6A912C-50D1-4942-B0DC-10971E141CE4}"/>
          </ac:graphicFrameMkLst>
        </pc:graphicFrameChg>
      </pc:sldChg>
      <pc:sldChg chg="addSp delSp modSp add mod">
        <pc:chgData name="Speizer, Simone A" userId="ae2537f5-f10e-428d-8e29-8dd44328baa2" providerId="ADAL" clId="{0128FB48-1984-47A1-A00A-18F74B200DD0}" dt="2023-01-10T18:51:14.110" v="5317"/>
        <pc:sldMkLst>
          <pc:docMk/>
          <pc:sldMk cId="1609611634" sldId="338"/>
        </pc:sldMkLst>
        <pc:spChg chg="mod">
          <ac:chgData name="Speizer, Simone A" userId="ae2537f5-f10e-428d-8e29-8dd44328baa2" providerId="ADAL" clId="{0128FB48-1984-47A1-A00A-18F74B200DD0}" dt="2023-01-10T18:51:14.110" v="5317"/>
          <ac:spMkLst>
            <pc:docMk/>
            <pc:sldMk cId="1609611634" sldId="338"/>
            <ac:spMk id="5" creationId="{7637FC6A-C55D-435C-BF55-CCA3829748C0}"/>
          </ac:spMkLst>
        </pc:spChg>
        <pc:graphicFrameChg chg="add del mod modGraphic">
          <ac:chgData name="Speizer, Simone A" userId="ae2537f5-f10e-428d-8e29-8dd44328baa2" providerId="ADAL" clId="{0128FB48-1984-47A1-A00A-18F74B200DD0}" dt="2023-01-10T18:50:10.688" v="5218" actId="478"/>
          <ac:graphicFrameMkLst>
            <pc:docMk/>
            <pc:sldMk cId="1609611634" sldId="338"/>
            <ac:graphicFrameMk id="6" creationId="{9D733054-0D38-4EC5-B69A-914FB2735F2E}"/>
          </ac:graphicFrameMkLst>
        </pc:graphicFrameChg>
        <pc:graphicFrameChg chg="modGraphic">
          <ac:chgData name="Speizer, Simone A" userId="ae2537f5-f10e-428d-8e29-8dd44328baa2" providerId="ADAL" clId="{0128FB48-1984-47A1-A00A-18F74B200DD0}" dt="2023-01-10T18:50:50.067" v="5292" actId="20577"/>
          <ac:graphicFrameMkLst>
            <pc:docMk/>
            <pc:sldMk cId="1609611634" sldId="338"/>
            <ac:graphicFrameMk id="7" creationId="{9B6A912C-50D1-4942-B0DC-10971E141CE4}"/>
          </ac:graphicFrameMkLst>
        </pc:graphicFrameChg>
      </pc:sldChg>
      <pc:sldChg chg="modSp add mod">
        <pc:chgData name="Speizer, Simone A" userId="ae2537f5-f10e-428d-8e29-8dd44328baa2" providerId="ADAL" clId="{0128FB48-1984-47A1-A00A-18F74B200DD0}" dt="2023-01-10T18:50:26.658" v="5250" actId="20577"/>
        <pc:sldMkLst>
          <pc:docMk/>
          <pc:sldMk cId="1304333503" sldId="339"/>
        </pc:sldMkLst>
        <pc:spChg chg="mod">
          <ac:chgData name="Speizer, Simone A" userId="ae2537f5-f10e-428d-8e29-8dd44328baa2" providerId="ADAL" clId="{0128FB48-1984-47A1-A00A-18F74B200DD0}" dt="2023-01-10T18:50:26.658" v="5250" actId="20577"/>
          <ac:spMkLst>
            <pc:docMk/>
            <pc:sldMk cId="1304333503" sldId="339"/>
            <ac:spMk id="5" creationId="{7637FC6A-C55D-435C-BF55-CCA3829748C0}"/>
          </ac:spMkLst>
        </pc:spChg>
        <pc:graphicFrameChg chg="modGraphic">
          <ac:chgData name="Speizer, Simone A" userId="ae2537f5-f10e-428d-8e29-8dd44328baa2" providerId="ADAL" clId="{0128FB48-1984-47A1-A00A-18F74B200DD0}" dt="2023-01-10T18:45:01.651" v="5076" actId="20577"/>
          <ac:graphicFrameMkLst>
            <pc:docMk/>
            <pc:sldMk cId="1304333503" sldId="339"/>
            <ac:graphicFrameMk id="7" creationId="{9B6A912C-50D1-4942-B0DC-10971E141CE4}"/>
          </ac:graphicFrameMkLst>
        </pc:graphicFrameChg>
      </pc:sldChg>
      <pc:sldChg chg="modSp add mod">
        <pc:chgData name="Speizer, Simone A" userId="ae2537f5-f10e-428d-8e29-8dd44328baa2" providerId="ADAL" clId="{0128FB48-1984-47A1-A00A-18F74B200DD0}" dt="2023-01-10T18:51:27.412" v="5339" actId="20577"/>
        <pc:sldMkLst>
          <pc:docMk/>
          <pc:sldMk cId="220631443" sldId="340"/>
        </pc:sldMkLst>
        <pc:spChg chg="mod">
          <ac:chgData name="Speizer, Simone A" userId="ae2537f5-f10e-428d-8e29-8dd44328baa2" providerId="ADAL" clId="{0128FB48-1984-47A1-A00A-18F74B200DD0}" dt="2023-01-10T18:51:27.412" v="5339" actId="20577"/>
          <ac:spMkLst>
            <pc:docMk/>
            <pc:sldMk cId="220631443" sldId="340"/>
            <ac:spMk id="5" creationId="{7637FC6A-C55D-435C-BF55-CCA3829748C0}"/>
          </ac:spMkLst>
        </pc:spChg>
      </pc:sldChg>
      <pc:sldChg chg="modSp add mod">
        <pc:chgData name="Speizer, Simone A" userId="ae2537f5-f10e-428d-8e29-8dd44328baa2" providerId="ADAL" clId="{0128FB48-1984-47A1-A00A-18F74B200DD0}" dt="2023-01-10T18:51:10.176" v="5315" actId="20577"/>
        <pc:sldMkLst>
          <pc:docMk/>
          <pc:sldMk cId="235581662" sldId="341"/>
        </pc:sldMkLst>
        <pc:spChg chg="mod">
          <ac:chgData name="Speizer, Simone A" userId="ae2537f5-f10e-428d-8e29-8dd44328baa2" providerId="ADAL" clId="{0128FB48-1984-47A1-A00A-18F74B200DD0}" dt="2023-01-10T18:51:10.176" v="5315" actId="20577"/>
          <ac:spMkLst>
            <pc:docMk/>
            <pc:sldMk cId="235581662" sldId="341"/>
            <ac:spMk id="5" creationId="{7637FC6A-C55D-435C-BF55-CCA3829748C0}"/>
          </ac:spMkLst>
        </pc:spChg>
      </pc:sldChg>
    </pc:docChg>
  </pc:docChgLst>
  <pc:docChgLst>
    <pc:chgData name="Speizer, Simone A" userId="ae2537f5-f10e-428d-8e29-8dd44328baa2" providerId="ADAL" clId="{C2D68D1F-2DDB-442B-A80E-3B7C2AC8DF88}"/>
    <pc:docChg chg="undo custSel addSld delSld modSld sldOrd">
      <pc:chgData name="Speizer, Simone A" userId="ae2537f5-f10e-428d-8e29-8dd44328baa2" providerId="ADAL" clId="{C2D68D1F-2DDB-442B-A80E-3B7C2AC8DF88}" dt="2022-12-08T15:52:19.941" v="2688" actId="1076"/>
      <pc:docMkLst>
        <pc:docMk/>
      </pc:docMkLst>
      <pc:sldChg chg="delSp modSp mod">
        <pc:chgData name="Speizer, Simone A" userId="ae2537f5-f10e-428d-8e29-8dd44328baa2" providerId="ADAL" clId="{C2D68D1F-2DDB-442B-A80E-3B7C2AC8DF88}" dt="2022-12-08T00:35:08.915" v="849" actId="20577"/>
        <pc:sldMkLst>
          <pc:docMk/>
          <pc:sldMk cId="1322644348" sldId="269"/>
        </pc:sldMkLst>
        <pc:spChg chg="mod">
          <ac:chgData name="Speizer, Simone A" userId="ae2537f5-f10e-428d-8e29-8dd44328baa2" providerId="ADAL" clId="{C2D68D1F-2DDB-442B-A80E-3B7C2AC8DF88}" dt="2022-12-08T00:29:16.842" v="259" actId="20577"/>
          <ac:spMkLst>
            <pc:docMk/>
            <pc:sldMk cId="1322644348" sldId="269"/>
            <ac:spMk id="3" creationId="{6C153008-15E3-4B36-AFFD-86D518977ED0}"/>
          </ac:spMkLst>
        </pc:spChg>
        <pc:spChg chg="mod">
          <ac:chgData name="Speizer, Simone A" userId="ae2537f5-f10e-428d-8e29-8dd44328baa2" providerId="ADAL" clId="{C2D68D1F-2DDB-442B-A80E-3B7C2AC8DF88}" dt="2022-12-08T00:35:08.915" v="849" actId="20577"/>
          <ac:spMkLst>
            <pc:docMk/>
            <pc:sldMk cId="1322644348" sldId="269"/>
            <ac:spMk id="4" creationId="{F8F010A8-A54A-42BE-A8CE-D870E1362B9F}"/>
          </ac:spMkLst>
        </pc:spChg>
        <pc:spChg chg="del">
          <ac:chgData name="Speizer, Simone A" userId="ae2537f5-f10e-428d-8e29-8dd44328baa2" providerId="ADAL" clId="{C2D68D1F-2DDB-442B-A80E-3B7C2AC8DF88}" dt="2022-12-08T00:29:01.878" v="246" actId="478"/>
          <ac:spMkLst>
            <pc:docMk/>
            <pc:sldMk cId="1322644348" sldId="269"/>
            <ac:spMk id="5" creationId="{EDB1E880-B63F-4826-90EC-1528D65994CD}"/>
          </ac:spMkLst>
        </pc:spChg>
      </pc:sldChg>
      <pc:sldChg chg="del">
        <pc:chgData name="Speizer, Simone A" userId="ae2537f5-f10e-428d-8e29-8dd44328baa2" providerId="ADAL" clId="{C2D68D1F-2DDB-442B-A80E-3B7C2AC8DF88}" dt="2022-12-08T00:42:00.054" v="1447" actId="47"/>
        <pc:sldMkLst>
          <pc:docMk/>
          <pc:sldMk cId="2987393265" sldId="270"/>
        </pc:sldMkLst>
      </pc:sldChg>
      <pc:sldChg chg="del">
        <pc:chgData name="Speizer, Simone A" userId="ae2537f5-f10e-428d-8e29-8dd44328baa2" providerId="ADAL" clId="{C2D68D1F-2DDB-442B-A80E-3B7C2AC8DF88}" dt="2022-12-07T17:41:14.651" v="10" actId="47"/>
        <pc:sldMkLst>
          <pc:docMk/>
          <pc:sldMk cId="1637081896" sldId="271"/>
        </pc:sldMkLst>
      </pc:sldChg>
      <pc:sldChg chg="del">
        <pc:chgData name="Speizer, Simone A" userId="ae2537f5-f10e-428d-8e29-8dd44328baa2" providerId="ADAL" clId="{C2D68D1F-2DDB-442B-A80E-3B7C2AC8DF88}" dt="2022-12-08T00:42:02.212" v="1448" actId="47"/>
        <pc:sldMkLst>
          <pc:docMk/>
          <pc:sldMk cId="572948869" sldId="272"/>
        </pc:sldMkLst>
      </pc:sldChg>
      <pc:sldChg chg="del">
        <pc:chgData name="Speizer, Simone A" userId="ae2537f5-f10e-428d-8e29-8dd44328baa2" providerId="ADAL" clId="{C2D68D1F-2DDB-442B-A80E-3B7C2AC8DF88}" dt="2022-12-07T17:41:16.711" v="11" actId="47"/>
        <pc:sldMkLst>
          <pc:docMk/>
          <pc:sldMk cId="3948872918" sldId="273"/>
        </pc:sldMkLst>
      </pc:sldChg>
      <pc:sldChg chg="del">
        <pc:chgData name="Speizer, Simone A" userId="ae2537f5-f10e-428d-8e29-8dd44328baa2" providerId="ADAL" clId="{C2D68D1F-2DDB-442B-A80E-3B7C2AC8DF88}" dt="2022-12-08T00:42:05.236" v="1450" actId="47"/>
        <pc:sldMkLst>
          <pc:docMk/>
          <pc:sldMk cId="2343743512" sldId="274"/>
        </pc:sldMkLst>
      </pc:sldChg>
      <pc:sldChg chg="del modNotesTx">
        <pc:chgData name="Speizer, Simone A" userId="ae2537f5-f10e-428d-8e29-8dd44328baa2" providerId="ADAL" clId="{C2D68D1F-2DDB-442B-A80E-3B7C2AC8DF88}" dt="2022-12-08T00:42:04.185" v="1449" actId="47"/>
        <pc:sldMkLst>
          <pc:docMk/>
          <pc:sldMk cId="1971755680" sldId="275"/>
        </pc:sldMkLst>
      </pc:sldChg>
      <pc:sldChg chg="modSp mod">
        <pc:chgData name="Speizer, Simone A" userId="ae2537f5-f10e-428d-8e29-8dd44328baa2" providerId="ADAL" clId="{C2D68D1F-2DDB-442B-A80E-3B7C2AC8DF88}" dt="2022-12-07T17:37:52.697" v="8" actId="20577"/>
        <pc:sldMkLst>
          <pc:docMk/>
          <pc:sldMk cId="237913968" sldId="281"/>
        </pc:sldMkLst>
        <pc:spChg chg="mod">
          <ac:chgData name="Speizer, Simone A" userId="ae2537f5-f10e-428d-8e29-8dd44328baa2" providerId="ADAL" clId="{C2D68D1F-2DDB-442B-A80E-3B7C2AC8DF88}" dt="2022-12-07T17:37:52.697" v="8" actId="20577"/>
          <ac:spMkLst>
            <pc:docMk/>
            <pc:sldMk cId="237913968" sldId="281"/>
            <ac:spMk id="6" creationId="{B8696A4F-5314-46CD-B205-CC2D44570D66}"/>
          </ac:spMkLst>
        </pc:spChg>
      </pc:sldChg>
      <pc:sldChg chg="del">
        <pc:chgData name="Speizer, Simone A" userId="ae2537f5-f10e-428d-8e29-8dd44328baa2" providerId="ADAL" clId="{C2D68D1F-2DDB-442B-A80E-3B7C2AC8DF88}" dt="2022-12-08T00:42:10.778" v="1453" actId="47"/>
        <pc:sldMkLst>
          <pc:docMk/>
          <pc:sldMk cId="3026263926" sldId="284"/>
        </pc:sldMkLst>
      </pc:sldChg>
      <pc:sldChg chg="del">
        <pc:chgData name="Speizer, Simone A" userId="ae2537f5-f10e-428d-8e29-8dd44328baa2" providerId="ADAL" clId="{C2D68D1F-2DDB-442B-A80E-3B7C2AC8DF88}" dt="2022-12-07T17:41:13.092" v="9" actId="47"/>
        <pc:sldMkLst>
          <pc:docMk/>
          <pc:sldMk cId="3416223522" sldId="287"/>
        </pc:sldMkLst>
      </pc:sldChg>
      <pc:sldChg chg="del">
        <pc:chgData name="Speizer, Simone A" userId="ae2537f5-f10e-428d-8e29-8dd44328baa2" providerId="ADAL" clId="{C2D68D1F-2DDB-442B-A80E-3B7C2AC8DF88}" dt="2022-12-08T00:42:07.567" v="1451" actId="47"/>
        <pc:sldMkLst>
          <pc:docMk/>
          <pc:sldMk cId="2688165108" sldId="288"/>
        </pc:sldMkLst>
      </pc:sldChg>
      <pc:sldChg chg="del">
        <pc:chgData name="Speizer, Simone A" userId="ae2537f5-f10e-428d-8e29-8dd44328baa2" providerId="ADAL" clId="{C2D68D1F-2DDB-442B-A80E-3B7C2AC8DF88}" dt="2022-12-07T17:41:36.691" v="15" actId="47"/>
        <pc:sldMkLst>
          <pc:docMk/>
          <pc:sldMk cId="3316116343" sldId="289"/>
        </pc:sldMkLst>
      </pc:sldChg>
      <pc:sldChg chg="del">
        <pc:chgData name="Speizer, Simone A" userId="ae2537f5-f10e-428d-8e29-8dd44328baa2" providerId="ADAL" clId="{C2D68D1F-2DDB-442B-A80E-3B7C2AC8DF88}" dt="2022-12-08T00:42:08.696" v="1452" actId="47"/>
        <pc:sldMkLst>
          <pc:docMk/>
          <pc:sldMk cId="3433437311" sldId="290"/>
        </pc:sldMkLst>
      </pc:sldChg>
      <pc:sldChg chg="addSp delSp modSp mod ord">
        <pc:chgData name="Speizer, Simone A" userId="ae2537f5-f10e-428d-8e29-8dd44328baa2" providerId="ADAL" clId="{C2D68D1F-2DDB-442B-A80E-3B7C2AC8DF88}" dt="2022-12-08T00:36:08.758" v="867" actId="20577"/>
        <pc:sldMkLst>
          <pc:docMk/>
          <pc:sldMk cId="1807282525" sldId="291"/>
        </pc:sldMkLst>
        <pc:spChg chg="add del mod">
          <ac:chgData name="Speizer, Simone A" userId="ae2537f5-f10e-428d-8e29-8dd44328baa2" providerId="ADAL" clId="{C2D68D1F-2DDB-442B-A80E-3B7C2AC8DF88}" dt="2022-12-08T00:24:48.769" v="159" actId="478"/>
          <ac:spMkLst>
            <pc:docMk/>
            <pc:sldMk cId="1807282525" sldId="291"/>
            <ac:spMk id="4" creationId="{0F096DA5-E8F8-46B7-81A0-F75E9DC045AC}"/>
          </ac:spMkLst>
        </pc:spChg>
        <pc:spChg chg="del">
          <ac:chgData name="Speizer, Simone A" userId="ae2537f5-f10e-428d-8e29-8dd44328baa2" providerId="ADAL" clId="{C2D68D1F-2DDB-442B-A80E-3B7C2AC8DF88}" dt="2022-12-07T17:42:04.145" v="16" actId="478"/>
          <ac:spMkLst>
            <pc:docMk/>
            <pc:sldMk cId="1807282525" sldId="291"/>
            <ac:spMk id="7" creationId="{A8942190-95BD-412E-8043-3D7E7EDAA66E}"/>
          </ac:spMkLst>
        </pc:spChg>
        <pc:spChg chg="del">
          <ac:chgData name="Speizer, Simone A" userId="ae2537f5-f10e-428d-8e29-8dd44328baa2" providerId="ADAL" clId="{C2D68D1F-2DDB-442B-A80E-3B7C2AC8DF88}" dt="2022-12-07T17:42:06.888" v="17" actId="478"/>
          <ac:spMkLst>
            <pc:docMk/>
            <pc:sldMk cId="1807282525" sldId="291"/>
            <ac:spMk id="8" creationId="{CF9916FC-9BEA-45D3-93E9-339565ADB685}"/>
          </ac:spMkLst>
        </pc:spChg>
        <pc:spChg chg="add del mod">
          <ac:chgData name="Speizer, Simone A" userId="ae2537f5-f10e-428d-8e29-8dd44328baa2" providerId="ADAL" clId="{C2D68D1F-2DDB-442B-A80E-3B7C2AC8DF88}" dt="2022-12-08T00:24:46.255" v="156" actId="478"/>
          <ac:spMkLst>
            <pc:docMk/>
            <pc:sldMk cId="1807282525" sldId="291"/>
            <ac:spMk id="25" creationId="{CFA23771-00DA-40B3-84B8-71A95E6147E8}"/>
          </ac:spMkLst>
        </pc:spChg>
        <pc:spChg chg="add mod">
          <ac:chgData name="Speizer, Simone A" userId="ae2537f5-f10e-428d-8e29-8dd44328baa2" providerId="ADAL" clId="{C2D68D1F-2DDB-442B-A80E-3B7C2AC8DF88}" dt="2022-12-08T00:35:47.148" v="863" actId="20577"/>
          <ac:spMkLst>
            <pc:docMk/>
            <pc:sldMk cId="1807282525" sldId="291"/>
            <ac:spMk id="41" creationId="{A7D8B997-9123-4A9F-A0D7-A86C0FF58C65}"/>
          </ac:spMkLst>
        </pc:spChg>
        <pc:graphicFrameChg chg="mod">
          <ac:chgData name="Speizer, Simone A" userId="ae2537f5-f10e-428d-8e29-8dd44328baa2" providerId="ADAL" clId="{C2D68D1F-2DDB-442B-A80E-3B7C2AC8DF88}" dt="2022-12-08T00:36:08.758" v="867" actId="20577"/>
          <ac:graphicFrameMkLst>
            <pc:docMk/>
            <pc:sldMk cId="1807282525" sldId="291"/>
            <ac:graphicFrameMk id="5" creationId="{C9EF3243-0555-45C1-8286-56885BB59D30}"/>
          </ac:graphicFrameMkLst>
        </pc:graphicFrameChg>
        <pc:cxnChg chg="add del mod">
          <ac:chgData name="Speizer, Simone A" userId="ae2537f5-f10e-428d-8e29-8dd44328baa2" providerId="ADAL" clId="{C2D68D1F-2DDB-442B-A80E-3B7C2AC8DF88}" dt="2022-12-07T17:54:09.211" v="92" actId="478"/>
          <ac:cxnSpMkLst>
            <pc:docMk/>
            <pc:sldMk cId="1807282525" sldId="291"/>
            <ac:cxnSpMk id="9" creationId="{799D9A51-B075-4B72-8DA2-E056134E49D3}"/>
          </ac:cxnSpMkLst>
        </pc:cxnChg>
        <pc:cxnChg chg="add del mod">
          <ac:chgData name="Speizer, Simone A" userId="ae2537f5-f10e-428d-8e29-8dd44328baa2" providerId="ADAL" clId="{C2D68D1F-2DDB-442B-A80E-3B7C2AC8DF88}" dt="2022-12-07T17:54:45.774" v="98" actId="478"/>
          <ac:cxnSpMkLst>
            <pc:docMk/>
            <pc:sldMk cId="1807282525" sldId="291"/>
            <ac:cxnSpMk id="14" creationId="{F131EEFE-44C1-456C-9229-BCFBABCDC19E}"/>
          </ac:cxnSpMkLst>
        </pc:cxnChg>
        <pc:cxnChg chg="add del">
          <ac:chgData name="Speizer, Simone A" userId="ae2537f5-f10e-428d-8e29-8dd44328baa2" providerId="ADAL" clId="{C2D68D1F-2DDB-442B-A80E-3B7C2AC8DF88}" dt="2022-12-08T00:24:47.155" v="157" actId="478"/>
          <ac:cxnSpMkLst>
            <pc:docMk/>
            <pc:sldMk cId="1807282525" sldId="291"/>
            <ac:cxnSpMk id="20" creationId="{CEE847FC-5432-4217-A5E1-B6C77EAE1DE9}"/>
          </ac:cxnSpMkLst>
        </pc:cxnChg>
        <pc:cxnChg chg="add del mod">
          <ac:chgData name="Speizer, Simone A" userId="ae2537f5-f10e-428d-8e29-8dd44328baa2" providerId="ADAL" clId="{C2D68D1F-2DDB-442B-A80E-3B7C2AC8DF88}" dt="2022-12-08T00:24:47.791" v="158" actId="478"/>
          <ac:cxnSpMkLst>
            <pc:docMk/>
            <pc:sldMk cId="1807282525" sldId="291"/>
            <ac:cxnSpMk id="21" creationId="{3E1160BC-0D28-46EB-9DCB-DBA810989119}"/>
          </ac:cxnSpMkLst>
        </pc:cxnChg>
        <pc:cxnChg chg="add del">
          <ac:chgData name="Speizer, Simone A" userId="ae2537f5-f10e-428d-8e29-8dd44328baa2" providerId="ADAL" clId="{C2D68D1F-2DDB-442B-A80E-3B7C2AC8DF88}" dt="2022-12-08T00:26:40.028" v="224" actId="478"/>
          <ac:cxnSpMkLst>
            <pc:docMk/>
            <pc:sldMk cId="1807282525" sldId="291"/>
            <ac:cxnSpMk id="27" creationId="{E84B3786-0EDF-4724-A627-3B47C0AD0BE3}"/>
          </ac:cxnSpMkLst>
        </pc:cxnChg>
        <pc:cxnChg chg="add del mod">
          <ac:chgData name="Speizer, Simone A" userId="ae2537f5-f10e-428d-8e29-8dd44328baa2" providerId="ADAL" clId="{C2D68D1F-2DDB-442B-A80E-3B7C2AC8DF88}" dt="2022-12-08T00:26:56.592" v="232" actId="478"/>
          <ac:cxnSpMkLst>
            <pc:docMk/>
            <pc:sldMk cId="1807282525" sldId="291"/>
            <ac:cxnSpMk id="29" creationId="{17E80207-00E7-4CB0-B03F-0CBD20DC9156}"/>
          </ac:cxnSpMkLst>
        </pc:cxnChg>
        <pc:cxnChg chg="add del mod">
          <ac:chgData name="Speizer, Simone A" userId="ae2537f5-f10e-428d-8e29-8dd44328baa2" providerId="ADAL" clId="{C2D68D1F-2DDB-442B-A80E-3B7C2AC8DF88}" dt="2022-12-08T00:35:52.608" v="865" actId="478"/>
          <ac:cxnSpMkLst>
            <pc:docMk/>
            <pc:sldMk cId="1807282525" sldId="291"/>
            <ac:cxnSpMk id="37" creationId="{96F0A0C2-5046-4E9C-96CF-D04F13992360}"/>
          </ac:cxnSpMkLst>
        </pc:cxnChg>
        <pc:cxnChg chg="add del mod">
          <ac:chgData name="Speizer, Simone A" userId="ae2537f5-f10e-428d-8e29-8dd44328baa2" providerId="ADAL" clId="{C2D68D1F-2DDB-442B-A80E-3B7C2AC8DF88}" dt="2022-12-08T00:35:51.672" v="864" actId="478"/>
          <ac:cxnSpMkLst>
            <pc:docMk/>
            <pc:sldMk cId="1807282525" sldId="291"/>
            <ac:cxnSpMk id="38" creationId="{9F9EB3EB-22BB-4C3E-B611-A0024154E903}"/>
          </ac:cxnSpMkLst>
        </pc:cxnChg>
      </pc:sldChg>
      <pc:sldChg chg="add del">
        <pc:chgData name="Speizer, Simone A" userId="ae2537f5-f10e-428d-8e29-8dd44328baa2" providerId="ADAL" clId="{C2D68D1F-2DDB-442B-A80E-3B7C2AC8DF88}" dt="2022-12-08T00:41:55.274" v="1446" actId="47"/>
        <pc:sldMkLst>
          <pc:docMk/>
          <pc:sldMk cId="795262001" sldId="292"/>
        </pc:sldMkLst>
      </pc:sldChg>
      <pc:sldChg chg="del">
        <pc:chgData name="Speizer, Simone A" userId="ae2537f5-f10e-428d-8e29-8dd44328baa2" providerId="ADAL" clId="{C2D68D1F-2DDB-442B-A80E-3B7C2AC8DF88}" dt="2022-12-07T17:41:32.174" v="14" actId="47"/>
        <pc:sldMkLst>
          <pc:docMk/>
          <pc:sldMk cId="3649163827" sldId="292"/>
        </pc:sldMkLst>
      </pc:sldChg>
      <pc:sldChg chg="modSp add mod ord">
        <pc:chgData name="Speizer, Simone A" userId="ae2537f5-f10e-428d-8e29-8dd44328baa2" providerId="ADAL" clId="{C2D68D1F-2DDB-442B-A80E-3B7C2AC8DF88}" dt="2022-12-08T00:33:53.152" v="811"/>
        <pc:sldMkLst>
          <pc:docMk/>
          <pc:sldMk cId="858602662" sldId="293"/>
        </pc:sldMkLst>
        <pc:spChg chg="mod">
          <ac:chgData name="Speizer, Simone A" userId="ae2537f5-f10e-428d-8e29-8dd44328baa2" providerId="ADAL" clId="{C2D68D1F-2DDB-442B-A80E-3B7C2AC8DF88}" dt="2022-12-08T00:33:51.154" v="809" actId="20577"/>
          <ac:spMkLst>
            <pc:docMk/>
            <pc:sldMk cId="858602662" sldId="293"/>
            <ac:spMk id="4" creationId="{F8F010A8-A54A-42BE-A8CE-D870E1362B9F}"/>
          </ac:spMkLst>
        </pc:spChg>
      </pc:sldChg>
      <pc:sldChg chg="del">
        <pc:chgData name="Speizer, Simone A" userId="ae2537f5-f10e-428d-8e29-8dd44328baa2" providerId="ADAL" clId="{C2D68D1F-2DDB-442B-A80E-3B7C2AC8DF88}" dt="2022-12-07T17:41:29.580" v="13" actId="47"/>
        <pc:sldMkLst>
          <pc:docMk/>
          <pc:sldMk cId="972468791" sldId="293"/>
        </pc:sldMkLst>
      </pc:sldChg>
      <pc:sldChg chg="del">
        <pc:chgData name="Speizer, Simone A" userId="ae2537f5-f10e-428d-8e29-8dd44328baa2" providerId="ADAL" clId="{C2D68D1F-2DDB-442B-A80E-3B7C2AC8DF88}" dt="2022-12-07T17:41:26.120" v="12" actId="47"/>
        <pc:sldMkLst>
          <pc:docMk/>
          <pc:sldMk cId="739899727" sldId="294"/>
        </pc:sldMkLst>
      </pc:sldChg>
      <pc:sldChg chg="addSp modSp add del mod modNotesTx">
        <pc:chgData name="Speizer, Simone A" userId="ae2537f5-f10e-428d-8e29-8dd44328baa2" providerId="ADAL" clId="{C2D68D1F-2DDB-442B-A80E-3B7C2AC8DF88}" dt="2022-12-08T00:44:35.331" v="1519" actId="47"/>
        <pc:sldMkLst>
          <pc:docMk/>
          <pc:sldMk cId="830067982" sldId="294"/>
        </pc:sldMkLst>
        <pc:spChg chg="mod">
          <ac:chgData name="Speizer, Simone A" userId="ae2537f5-f10e-428d-8e29-8dd44328baa2" providerId="ADAL" clId="{C2D68D1F-2DDB-442B-A80E-3B7C2AC8DF88}" dt="2022-12-08T00:37:42.744" v="896" actId="20577"/>
          <ac:spMkLst>
            <pc:docMk/>
            <pc:sldMk cId="830067982" sldId="294"/>
            <ac:spMk id="3" creationId="{6C153008-15E3-4B36-AFFD-86D518977ED0}"/>
          </ac:spMkLst>
        </pc:spChg>
        <pc:spChg chg="mod">
          <ac:chgData name="Speizer, Simone A" userId="ae2537f5-f10e-428d-8e29-8dd44328baa2" providerId="ADAL" clId="{C2D68D1F-2DDB-442B-A80E-3B7C2AC8DF88}" dt="2022-12-08T00:43:51.862" v="1483" actId="20577"/>
          <ac:spMkLst>
            <pc:docMk/>
            <pc:sldMk cId="830067982" sldId="294"/>
            <ac:spMk id="4" creationId="{F8F010A8-A54A-42BE-A8CE-D870E1362B9F}"/>
          </ac:spMkLst>
        </pc:spChg>
        <pc:picChg chg="add mod modCrop">
          <ac:chgData name="Speizer, Simone A" userId="ae2537f5-f10e-428d-8e29-8dd44328baa2" providerId="ADAL" clId="{C2D68D1F-2DDB-442B-A80E-3B7C2AC8DF88}" dt="2022-12-08T00:43:19.933" v="1480" actId="1036"/>
          <ac:picMkLst>
            <pc:docMk/>
            <pc:sldMk cId="830067982" sldId="294"/>
            <ac:picMk id="5" creationId="{B2334C4D-DA73-453E-BC23-336E8CC15D7B}"/>
          </ac:picMkLst>
        </pc:picChg>
      </pc:sldChg>
      <pc:sldChg chg="modSp add mod ord">
        <pc:chgData name="Speizer, Simone A" userId="ae2537f5-f10e-428d-8e29-8dd44328baa2" providerId="ADAL" clId="{C2D68D1F-2DDB-442B-A80E-3B7C2AC8DF88}" dt="2022-12-08T00:35:01.984" v="847"/>
        <pc:sldMkLst>
          <pc:docMk/>
          <pc:sldMk cId="621046965" sldId="295"/>
        </pc:sldMkLst>
        <pc:spChg chg="mod">
          <ac:chgData name="Speizer, Simone A" userId="ae2537f5-f10e-428d-8e29-8dd44328baa2" providerId="ADAL" clId="{C2D68D1F-2DDB-442B-A80E-3B7C2AC8DF88}" dt="2022-12-08T00:34:59.768" v="845" actId="20577"/>
          <ac:spMkLst>
            <pc:docMk/>
            <pc:sldMk cId="621046965" sldId="295"/>
            <ac:spMk id="4" creationId="{F8F010A8-A54A-42BE-A8CE-D870E1362B9F}"/>
          </ac:spMkLst>
        </pc:spChg>
      </pc:sldChg>
      <pc:sldChg chg="modSp add mod">
        <pc:chgData name="Speizer, Simone A" userId="ae2537f5-f10e-428d-8e29-8dd44328baa2" providerId="ADAL" clId="{C2D68D1F-2DDB-442B-A80E-3B7C2AC8DF88}" dt="2022-12-08T15:51:54.180" v="2682" actId="20577"/>
        <pc:sldMkLst>
          <pc:docMk/>
          <pc:sldMk cId="3805206348" sldId="296"/>
        </pc:sldMkLst>
        <pc:spChg chg="mod">
          <ac:chgData name="Speizer, Simone A" userId="ae2537f5-f10e-428d-8e29-8dd44328baa2" providerId="ADAL" clId="{C2D68D1F-2DDB-442B-A80E-3B7C2AC8DF88}" dt="2022-12-08T15:51:54.180" v="2682" actId="20577"/>
          <ac:spMkLst>
            <pc:docMk/>
            <pc:sldMk cId="3805206348" sldId="296"/>
            <ac:spMk id="4" creationId="{F8F010A8-A54A-42BE-A8CE-D870E1362B9F}"/>
          </ac:spMkLst>
        </pc:spChg>
      </pc:sldChg>
      <pc:sldChg chg="addSp delSp modSp add mod">
        <pc:chgData name="Speizer, Simone A" userId="ae2537f5-f10e-428d-8e29-8dd44328baa2" providerId="ADAL" clId="{C2D68D1F-2DDB-442B-A80E-3B7C2AC8DF88}" dt="2022-12-08T00:36:27.405" v="868" actId="478"/>
        <pc:sldMkLst>
          <pc:docMk/>
          <pc:sldMk cId="185521759" sldId="297"/>
        </pc:sldMkLst>
        <pc:spChg chg="add mod">
          <ac:chgData name="Speizer, Simone A" userId="ae2537f5-f10e-428d-8e29-8dd44328baa2" providerId="ADAL" clId="{C2D68D1F-2DDB-442B-A80E-3B7C2AC8DF88}" dt="2022-12-08T00:35:41.567" v="861" actId="20577"/>
          <ac:spMkLst>
            <pc:docMk/>
            <pc:sldMk cId="185521759" sldId="297"/>
            <ac:spMk id="7" creationId="{201735F3-0D98-4CA2-B8F3-6AF5CBF9B9CF}"/>
          </ac:spMkLst>
        </pc:spChg>
        <pc:cxnChg chg="del">
          <ac:chgData name="Speizer, Simone A" userId="ae2537f5-f10e-428d-8e29-8dd44328baa2" providerId="ADAL" clId="{C2D68D1F-2DDB-442B-A80E-3B7C2AC8DF88}" dt="2022-12-08T00:36:27.405" v="868" actId="478"/>
          <ac:cxnSpMkLst>
            <pc:docMk/>
            <pc:sldMk cId="185521759" sldId="297"/>
            <ac:cxnSpMk id="38" creationId="{9F9EB3EB-22BB-4C3E-B611-A0024154E903}"/>
          </ac:cxnSpMkLst>
        </pc:cxnChg>
      </pc:sldChg>
      <pc:sldChg chg="addSp delSp modSp add mod">
        <pc:chgData name="Speizer, Simone A" userId="ae2537f5-f10e-428d-8e29-8dd44328baa2" providerId="ADAL" clId="{C2D68D1F-2DDB-442B-A80E-3B7C2AC8DF88}" dt="2022-12-08T15:52:19.941" v="2688" actId="1076"/>
        <pc:sldMkLst>
          <pc:docMk/>
          <pc:sldMk cId="38420222" sldId="298"/>
        </pc:sldMkLst>
        <pc:spChg chg="add mod">
          <ac:chgData name="Speizer, Simone A" userId="ae2537f5-f10e-428d-8e29-8dd44328baa2" providerId="ADAL" clId="{C2D68D1F-2DDB-442B-A80E-3B7C2AC8DF88}" dt="2022-12-08T00:35:35.812" v="858" actId="20577"/>
          <ac:spMkLst>
            <pc:docMk/>
            <pc:sldMk cId="38420222" sldId="298"/>
            <ac:spMk id="4" creationId="{DEDFD960-CB92-4659-8A8B-CF57CF1EA313}"/>
          </ac:spMkLst>
        </pc:spChg>
        <pc:spChg chg="add mod">
          <ac:chgData name="Speizer, Simone A" userId="ae2537f5-f10e-428d-8e29-8dd44328baa2" providerId="ADAL" clId="{C2D68D1F-2DDB-442B-A80E-3B7C2AC8DF88}" dt="2022-12-08T15:52:19.941" v="2688" actId="1076"/>
          <ac:spMkLst>
            <pc:docMk/>
            <pc:sldMk cId="38420222" sldId="298"/>
            <ac:spMk id="6" creationId="{EA7179C2-8879-45C6-B3D4-0E6D8D83F702}"/>
          </ac:spMkLst>
        </pc:spChg>
        <pc:cxnChg chg="add del">
          <ac:chgData name="Speizer, Simone A" userId="ae2537f5-f10e-428d-8e29-8dd44328baa2" providerId="ADAL" clId="{C2D68D1F-2DDB-442B-A80E-3B7C2AC8DF88}" dt="2022-12-08T15:52:04.489" v="2684" actId="478"/>
          <ac:cxnSpMkLst>
            <pc:docMk/>
            <pc:sldMk cId="38420222" sldId="298"/>
            <ac:cxnSpMk id="38" creationId="{9F9EB3EB-22BB-4C3E-B611-A0024154E903}"/>
          </ac:cxnSpMkLst>
        </pc:cxnChg>
      </pc:sldChg>
      <pc:sldChg chg="add del">
        <pc:chgData name="Speizer, Simone A" userId="ae2537f5-f10e-428d-8e29-8dd44328baa2" providerId="ADAL" clId="{C2D68D1F-2DDB-442B-A80E-3B7C2AC8DF88}" dt="2022-12-08T00:44:38.958" v="1521" actId="47"/>
        <pc:sldMkLst>
          <pc:docMk/>
          <pc:sldMk cId="2195642487" sldId="299"/>
        </pc:sldMkLst>
      </pc:sldChg>
      <pc:sldChg chg="modSp add mod">
        <pc:chgData name="Speizer, Simone A" userId="ae2537f5-f10e-428d-8e29-8dd44328baa2" providerId="ADAL" clId="{C2D68D1F-2DDB-442B-A80E-3B7C2AC8DF88}" dt="2022-12-08T00:44:45.457" v="1524" actId="20577"/>
        <pc:sldMkLst>
          <pc:docMk/>
          <pc:sldMk cId="3498524254" sldId="300"/>
        </pc:sldMkLst>
        <pc:spChg chg="mod">
          <ac:chgData name="Speizer, Simone A" userId="ae2537f5-f10e-428d-8e29-8dd44328baa2" providerId="ADAL" clId="{C2D68D1F-2DDB-442B-A80E-3B7C2AC8DF88}" dt="2022-12-08T00:44:45.457" v="1524" actId="20577"/>
          <ac:spMkLst>
            <pc:docMk/>
            <pc:sldMk cId="3498524254" sldId="300"/>
            <ac:spMk id="4" creationId="{F8F010A8-A54A-42BE-A8CE-D870E1362B9F}"/>
          </ac:spMkLst>
        </pc:spChg>
        <pc:picChg chg="mod modCrop">
          <ac:chgData name="Speizer, Simone A" userId="ae2537f5-f10e-428d-8e29-8dd44328baa2" providerId="ADAL" clId="{C2D68D1F-2DDB-442B-A80E-3B7C2AC8DF88}" dt="2022-12-08T00:44:33.009" v="1518" actId="1035"/>
          <ac:picMkLst>
            <pc:docMk/>
            <pc:sldMk cId="3498524254" sldId="300"/>
            <ac:picMk id="5" creationId="{B2334C4D-DA73-453E-BC23-336E8CC15D7B}"/>
          </ac:picMkLst>
        </pc:picChg>
      </pc:sldChg>
      <pc:sldChg chg="add">
        <pc:chgData name="Speizer, Simone A" userId="ae2537f5-f10e-428d-8e29-8dd44328baa2" providerId="ADAL" clId="{C2D68D1F-2DDB-442B-A80E-3B7C2AC8DF88}" dt="2022-12-08T00:44:40.510" v="1522"/>
        <pc:sldMkLst>
          <pc:docMk/>
          <pc:sldMk cId="647312800" sldId="301"/>
        </pc:sldMkLst>
      </pc:sldChg>
      <pc:sldChg chg="addSp modSp add del mod">
        <pc:chgData name="Speizer, Simone A" userId="ae2537f5-f10e-428d-8e29-8dd44328baa2" providerId="ADAL" clId="{C2D68D1F-2DDB-442B-A80E-3B7C2AC8DF88}" dt="2022-12-08T00:44:37.394" v="1520" actId="47"/>
        <pc:sldMkLst>
          <pc:docMk/>
          <pc:sldMk cId="2366644835" sldId="301"/>
        </pc:sldMkLst>
        <pc:spChg chg="mod">
          <ac:chgData name="Speizer, Simone A" userId="ae2537f5-f10e-428d-8e29-8dd44328baa2" providerId="ADAL" clId="{C2D68D1F-2DDB-442B-A80E-3B7C2AC8DF88}" dt="2022-12-08T00:43:59.927" v="1484" actId="14100"/>
          <ac:spMkLst>
            <pc:docMk/>
            <pc:sldMk cId="2366644835" sldId="301"/>
            <ac:spMk id="4" creationId="{F8F010A8-A54A-42BE-A8CE-D870E1362B9F}"/>
          </ac:spMkLst>
        </pc:spChg>
        <pc:spChg chg="add mod">
          <ac:chgData name="Speizer, Simone A" userId="ae2537f5-f10e-428d-8e29-8dd44328baa2" providerId="ADAL" clId="{C2D68D1F-2DDB-442B-A80E-3B7C2AC8DF88}" dt="2022-12-08T00:44:11.377" v="1488" actId="1076"/>
          <ac:spMkLst>
            <pc:docMk/>
            <pc:sldMk cId="2366644835" sldId="301"/>
            <ac:spMk id="6" creationId="{34CF7035-1DD2-46E5-A1D3-8F72E7537C41}"/>
          </ac:spMkLst>
        </pc:spChg>
      </pc:sldChg>
      <pc:sldChg chg="addSp delSp modSp add mod">
        <pc:chgData name="Speizer, Simone A" userId="ae2537f5-f10e-428d-8e29-8dd44328baa2" providerId="ADAL" clId="{C2D68D1F-2DDB-442B-A80E-3B7C2AC8DF88}" dt="2022-12-08T00:50:49.306" v="1835" actId="12"/>
        <pc:sldMkLst>
          <pc:docMk/>
          <pc:sldMk cId="191472682" sldId="302"/>
        </pc:sldMkLst>
        <pc:spChg chg="add del mod">
          <ac:chgData name="Speizer, Simone A" userId="ae2537f5-f10e-428d-8e29-8dd44328baa2" providerId="ADAL" clId="{C2D68D1F-2DDB-442B-A80E-3B7C2AC8DF88}" dt="2022-12-08T00:45:15.392" v="1527"/>
          <ac:spMkLst>
            <pc:docMk/>
            <pc:sldMk cId="191472682" sldId="302"/>
            <ac:spMk id="6" creationId="{6D3FB4A2-D584-4CE2-95A5-B9136CD57431}"/>
          </ac:spMkLst>
        </pc:spChg>
        <pc:spChg chg="add mod">
          <ac:chgData name="Speizer, Simone A" userId="ae2537f5-f10e-428d-8e29-8dd44328baa2" providerId="ADAL" clId="{C2D68D1F-2DDB-442B-A80E-3B7C2AC8DF88}" dt="2022-12-08T00:50:49.306" v="1835" actId="12"/>
          <ac:spMkLst>
            <pc:docMk/>
            <pc:sldMk cId="191472682" sldId="302"/>
            <ac:spMk id="7" creationId="{D20CAD55-74C0-4411-9F6F-138C4A270E51}"/>
          </ac:spMkLst>
        </pc:spChg>
      </pc:sldChg>
      <pc:sldChg chg="delSp add del mod">
        <pc:chgData name="Speizer, Simone A" userId="ae2537f5-f10e-428d-8e29-8dd44328baa2" providerId="ADAL" clId="{C2D68D1F-2DDB-442B-A80E-3B7C2AC8DF88}" dt="2022-12-08T00:50:34.429" v="1830" actId="47"/>
        <pc:sldMkLst>
          <pc:docMk/>
          <pc:sldMk cId="372292948" sldId="303"/>
        </pc:sldMkLst>
        <pc:spChg chg="del">
          <ac:chgData name="Speizer, Simone A" userId="ae2537f5-f10e-428d-8e29-8dd44328baa2" providerId="ADAL" clId="{C2D68D1F-2DDB-442B-A80E-3B7C2AC8DF88}" dt="2022-12-08T00:50:28.441" v="1828" actId="478"/>
          <ac:spMkLst>
            <pc:docMk/>
            <pc:sldMk cId="372292948" sldId="303"/>
            <ac:spMk id="7" creationId="{D20CAD55-74C0-4411-9F6F-138C4A270E51}"/>
          </ac:spMkLst>
        </pc:spChg>
      </pc:sldChg>
      <pc:sldChg chg="modSp add mod">
        <pc:chgData name="Speizer, Simone A" userId="ae2537f5-f10e-428d-8e29-8dd44328baa2" providerId="ADAL" clId="{C2D68D1F-2DDB-442B-A80E-3B7C2AC8DF88}" dt="2022-12-08T00:50:43.762" v="1834" actId="12"/>
        <pc:sldMkLst>
          <pc:docMk/>
          <pc:sldMk cId="4114011829" sldId="304"/>
        </pc:sldMkLst>
        <pc:spChg chg="mod">
          <ac:chgData name="Speizer, Simone A" userId="ae2537f5-f10e-428d-8e29-8dd44328baa2" providerId="ADAL" clId="{C2D68D1F-2DDB-442B-A80E-3B7C2AC8DF88}" dt="2022-12-08T00:50:43.762" v="1834" actId="12"/>
          <ac:spMkLst>
            <pc:docMk/>
            <pc:sldMk cId="4114011829" sldId="304"/>
            <ac:spMk id="7" creationId="{D20CAD55-74C0-4411-9F6F-138C4A270E51}"/>
          </ac:spMkLst>
        </pc:spChg>
      </pc:sldChg>
      <pc:sldChg chg="delSp modSp add mod">
        <pc:chgData name="Speizer, Simone A" userId="ae2537f5-f10e-428d-8e29-8dd44328baa2" providerId="ADAL" clId="{C2D68D1F-2DDB-442B-A80E-3B7C2AC8DF88}" dt="2022-12-08T01:07:52.543" v="1874" actId="20577"/>
        <pc:sldMkLst>
          <pc:docMk/>
          <pc:sldMk cId="3806322082" sldId="305"/>
        </pc:sldMkLst>
        <pc:spChg chg="mod">
          <ac:chgData name="Speizer, Simone A" userId="ae2537f5-f10e-428d-8e29-8dd44328baa2" providerId="ADAL" clId="{C2D68D1F-2DDB-442B-A80E-3B7C2AC8DF88}" dt="2022-12-08T01:07:52.543" v="1874" actId="20577"/>
          <ac:spMkLst>
            <pc:docMk/>
            <pc:sldMk cId="3806322082" sldId="305"/>
            <ac:spMk id="4" creationId="{F8F010A8-A54A-42BE-A8CE-D870E1362B9F}"/>
          </ac:spMkLst>
        </pc:spChg>
        <pc:spChg chg="del">
          <ac:chgData name="Speizer, Simone A" userId="ae2537f5-f10e-428d-8e29-8dd44328baa2" providerId="ADAL" clId="{C2D68D1F-2DDB-442B-A80E-3B7C2AC8DF88}" dt="2022-12-08T01:07:19.182" v="1857" actId="478"/>
          <ac:spMkLst>
            <pc:docMk/>
            <pc:sldMk cId="3806322082" sldId="305"/>
            <ac:spMk id="7" creationId="{D20CAD55-74C0-4411-9F6F-138C4A270E51}"/>
          </ac:spMkLst>
        </pc:spChg>
      </pc:sldChg>
      <pc:sldChg chg="delSp modSp add mod">
        <pc:chgData name="Speizer, Simone A" userId="ae2537f5-f10e-428d-8e29-8dd44328baa2" providerId="ADAL" clId="{C2D68D1F-2DDB-442B-A80E-3B7C2AC8DF88}" dt="2022-12-08T01:34:28.482" v="2609" actId="20577"/>
        <pc:sldMkLst>
          <pc:docMk/>
          <pc:sldMk cId="3442218908" sldId="306"/>
        </pc:sldMkLst>
        <pc:spChg chg="mod">
          <ac:chgData name="Speizer, Simone A" userId="ae2537f5-f10e-428d-8e29-8dd44328baa2" providerId="ADAL" clId="{C2D68D1F-2DDB-442B-A80E-3B7C2AC8DF88}" dt="2022-12-08T01:16:07.475" v="1995" actId="20577"/>
          <ac:spMkLst>
            <pc:docMk/>
            <pc:sldMk cId="3442218908" sldId="306"/>
            <ac:spMk id="3" creationId="{6C153008-15E3-4B36-AFFD-86D518977ED0}"/>
          </ac:spMkLst>
        </pc:spChg>
        <pc:spChg chg="mod">
          <ac:chgData name="Speizer, Simone A" userId="ae2537f5-f10e-428d-8e29-8dd44328baa2" providerId="ADAL" clId="{C2D68D1F-2DDB-442B-A80E-3B7C2AC8DF88}" dt="2022-12-08T01:34:28.482" v="2609" actId="20577"/>
          <ac:spMkLst>
            <pc:docMk/>
            <pc:sldMk cId="3442218908" sldId="306"/>
            <ac:spMk id="4" creationId="{F8F010A8-A54A-42BE-A8CE-D870E1362B9F}"/>
          </ac:spMkLst>
        </pc:spChg>
        <pc:picChg chg="del mod">
          <ac:chgData name="Speizer, Simone A" userId="ae2537f5-f10e-428d-8e29-8dd44328baa2" providerId="ADAL" clId="{C2D68D1F-2DDB-442B-A80E-3B7C2AC8DF88}" dt="2022-12-08T01:08:28.731" v="1931" actId="478"/>
          <ac:picMkLst>
            <pc:docMk/>
            <pc:sldMk cId="3442218908" sldId="306"/>
            <ac:picMk id="5" creationId="{B2334C4D-DA73-453E-BC23-336E8CC15D7B}"/>
          </ac:picMkLst>
        </pc:picChg>
      </pc:sldChg>
      <pc:sldChg chg="addSp delSp modSp add mod">
        <pc:chgData name="Speizer, Simone A" userId="ae2537f5-f10e-428d-8e29-8dd44328baa2" providerId="ADAL" clId="{C2D68D1F-2DDB-442B-A80E-3B7C2AC8DF88}" dt="2022-12-08T01:34:55.409" v="2615" actId="1076"/>
        <pc:sldMkLst>
          <pc:docMk/>
          <pc:sldMk cId="4064798545" sldId="307"/>
        </pc:sldMkLst>
        <pc:spChg chg="mod">
          <ac:chgData name="Speizer, Simone A" userId="ae2537f5-f10e-428d-8e29-8dd44328baa2" providerId="ADAL" clId="{C2D68D1F-2DDB-442B-A80E-3B7C2AC8DF88}" dt="2022-12-08T01:20:18.524" v="2560" actId="20577"/>
          <ac:spMkLst>
            <pc:docMk/>
            <pc:sldMk cId="4064798545" sldId="307"/>
            <ac:spMk id="3" creationId="{6C153008-15E3-4B36-AFFD-86D518977ED0}"/>
          </ac:spMkLst>
        </pc:spChg>
        <pc:spChg chg="del">
          <ac:chgData name="Speizer, Simone A" userId="ae2537f5-f10e-428d-8e29-8dd44328baa2" providerId="ADAL" clId="{C2D68D1F-2DDB-442B-A80E-3B7C2AC8DF88}" dt="2022-12-08T01:20:20.187" v="2561" actId="478"/>
          <ac:spMkLst>
            <pc:docMk/>
            <pc:sldMk cId="4064798545" sldId="307"/>
            <ac:spMk id="4" creationId="{F8F010A8-A54A-42BE-A8CE-D870E1362B9F}"/>
          </ac:spMkLst>
        </pc:spChg>
        <pc:spChg chg="add del mod">
          <ac:chgData name="Speizer, Simone A" userId="ae2537f5-f10e-428d-8e29-8dd44328baa2" providerId="ADAL" clId="{C2D68D1F-2DDB-442B-A80E-3B7C2AC8DF88}" dt="2022-12-08T01:20:29.250" v="2562"/>
          <ac:spMkLst>
            <pc:docMk/>
            <pc:sldMk cId="4064798545" sldId="307"/>
            <ac:spMk id="6" creationId="{4914C843-5AF0-4E40-BE3F-B898F98CA201}"/>
          </ac:spMkLst>
        </pc:spChg>
        <pc:spChg chg="add del mod">
          <ac:chgData name="Speizer, Simone A" userId="ae2537f5-f10e-428d-8e29-8dd44328baa2" providerId="ADAL" clId="{C2D68D1F-2DDB-442B-A80E-3B7C2AC8DF88}" dt="2022-12-08T01:34:49.027" v="2610"/>
          <ac:spMkLst>
            <pc:docMk/>
            <pc:sldMk cId="4064798545" sldId="307"/>
            <ac:spMk id="10" creationId="{E93DE123-E59C-4E88-A652-12D3EE8502D5}"/>
          </ac:spMkLst>
        </pc:spChg>
        <pc:picChg chg="add del mod">
          <ac:chgData name="Speizer, Simone A" userId="ae2537f5-f10e-428d-8e29-8dd44328baa2" providerId="ADAL" clId="{C2D68D1F-2DDB-442B-A80E-3B7C2AC8DF88}" dt="2022-12-08T01:20:37.411" v="2565" actId="478"/>
          <ac:picMkLst>
            <pc:docMk/>
            <pc:sldMk cId="4064798545" sldId="307"/>
            <ac:picMk id="8" creationId="{EBA9F7AE-8897-4B84-B1AF-CE060B3F4EB7}"/>
          </ac:picMkLst>
        </pc:picChg>
        <pc:picChg chg="add mod">
          <ac:chgData name="Speizer, Simone A" userId="ae2537f5-f10e-428d-8e29-8dd44328baa2" providerId="ADAL" clId="{C2D68D1F-2DDB-442B-A80E-3B7C2AC8DF88}" dt="2022-12-08T01:34:55.409" v="2615" actId="1076"/>
          <ac:picMkLst>
            <pc:docMk/>
            <pc:sldMk cId="4064798545" sldId="307"/>
            <ac:picMk id="12" creationId="{A6820137-1915-444B-B09E-5FE6F89FDBD7}"/>
          </ac:picMkLst>
        </pc:picChg>
      </pc:sldChg>
      <pc:sldChg chg="addSp delSp modSp add mod">
        <pc:chgData name="Speizer, Simone A" userId="ae2537f5-f10e-428d-8e29-8dd44328baa2" providerId="ADAL" clId="{C2D68D1F-2DDB-442B-A80E-3B7C2AC8DF88}" dt="2022-12-08T01:35:21.336" v="2622" actId="14100"/>
        <pc:sldMkLst>
          <pc:docMk/>
          <pc:sldMk cId="3088912874" sldId="308"/>
        </pc:sldMkLst>
        <pc:spChg chg="add del mod">
          <ac:chgData name="Speizer, Simone A" userId="ae2537f5-f10e-428d-8e29-8dd44328baa2" providerId="ADAL" clId="{C2D68D1F-2DDB-442B-A80E-3B7C2AC8DF88}" dt="2022-12-08T01:35:15.969" v="2618"/>
          <ac:spMkLst>
            <pc:docMk/>
            <pc:sldMk cId="3088912874" sldId="308"/>
            <ac:spMk id="5" creationId="{9C958B34-7998-4FEB-A004-0FF2A40FD13C}"/>
          </ac:spMkLst>
        </pc:spChg>
        <pc:picChg chg="add mod">
          <ac:chgData name="Speizer, Simone A" userId="ae2537f5-f10e-428d-8e29-8dd44328baa2" providerId="ADAL" clId="{C2D68D1F-2DDB-442B-A80E-3B7C2AC8DF88}" dt="2022-12-08T01:35:21.336" v="2622" actId="14100"/>
          <ac:picMkLst>
            <pc:docMk/>
            <pc:sldMk cId="3088912874" sldId="308"/>
            <ac:picMk id="7" creationId="{7EBEE6B4-0D7A-474E-8C37-688ACD6D6F30}"/>
          </ac:picMkLst>
        </pc:picChg>
        <pc:picChg chg="del">
          <ac:chgData name="Speizer, Simone A" userId="ae2537f5-f10e-428d-8e29-8dd44328baa2" providerId="ADAL" clId="{C2D68D1F-2DDB-442B-A80E-3B7C2AC8DF88}" dt="2022-12-08T01:35:09.680" v="2617" actId="478"/>
          <ac:picMkLst>
            <pc:docMk/>
            <pc:sldMk cId="3088912874" sldId="308"/>
            <ac:picMk id="12" creationId="{A6820137-1915-444B-B09E-5FE6F89FDBD7}"/>
          </ac:picMkLst>
        </pc:picChg>
      </pc:sldChg>
    </pc:docChg>
  </pc:docChgLst>
  <pc:docChgLst>
    <pc:chgData name="Speizer, Simone A" userId="ae2537f5-f10e-428d-8e29-8dd44328baa2" providerId="ADAL" clId="{06FFBF52-146D-49B9-92C7-87490E84D56D}"/>
    <pc:docChg chg="undo custSel addSld delSld modSld sldOrd">
      <pc:chgData name="Speizer, Simone A" userId="ae2537f5-f10e-428d-8e29-8dd44328baa2" providerId="ADAL" clId="{06FFBF52-146D-49B9-92C7-87490E84D56D}" dt="2023-01-13T23:33:47.728" v="792" actId="47"/>
      <pc:docMkLst>
        <pc:docMk/>
      </pc:docMkLst>
      <pc:sldChg chg="del">
        <pc:chgData name="Speizer, Simone A" userId="ae2537f5-f10e-428d-8e29-8dd44328baa2" providerId="ADAL" clId="{06FFBF52-146D-49B9-92C7-87490E84D56D}" dt="2023-01-10T21:12:30.443" v="12" actId="47"/>
        <pc:sldMkLst>
          <pc:docMk/>
          <pc:sldMk cId="185521759" sldId="297"/>
        </pc:sldMkLst>
      </pc:sldChg>
      <pc:sldChg chg="del">
        <pc:chgData name="Speizer, Simone A" userId="ae2537f5-f10e-428d-8e29-8dd44328baa2" providerId="ADAL" clId="{06FFBF52-146D-49B9-92C7-87490E84D56D}" dt="2023-01-10T21:12:30.981" v="13" actId="47"/>
        <pc:sldMkLst>
          <pc:docMk/>
          <pc:sldMk cId="3498524254" sldId="300"/>
        </pc:sldMkLst>
      </pc:sldChg>
      <pc:sldChg chg="del">
        <pc:chgData name="Speizer, Simone A" userId="ae2537f5-f10e-428d-8e29-8dd44328baa2" providerId="ADAL" clId="{06FFBF52-146D-49B9-92C7-87490E84D56D}" dt="2023-01-10T21:12:31.354" v="14" actId="47"/>
        <pc:sldMkLst>
          <pc:docMk/>
          <pc:sldMk cId="647312800" sldId="301"/>
        </pc:sldMkLst>
      </pc:sldChg>
      <pc:sldChg chg="del">
        <pc:chgData name="Speizer, Simone A" userId="ae2537f5-f10e-428d-8e29-8dd44328baa2" providerId="ADAL" clId="{06FFBF52-146D-49B9-92C7-87490E84D56D}" dt="2023-01-10T21:12:31.767" v="15" actId="47"/>
        <pc:sldMkLst>
          <pc:docMk/>
          <pc:sldMk cId="191472682" sldId="302"/>
        </pc:sldMkLst>
      </pc:sldChg>
      <pc:sldChg chg="del">
        <pc:chgData name="Speizer, Simone A" userId="ae2537f5-f10e-428d-8e29-8dd44328baa2" providerId="ADAL" clId="{06FFBF52-146D-49B9-92C7-87490E84D56D}" dt="2023-01-10T21:12:32.018" v="16" actId="47"/>
        <pc:sldMkLst>
          <pc:docMk/>
          <pc:sldMk cId="4114011829" sldId="304"/>
        </pc:sldMkLst>
      </pc:sldChg>
      <pc:sldChg chg="del">
        <pc:chgData name="Speizer, Simone A" userId="ae2537f5-f10e-428d-8e29-8dd44328baa2" providerId="ADAL" clId="{06FFBF52-146D-49B9-92C7-87490E84D56D}" dt="2023-01-10T21:12:32.342" v="17" actId="47"/>
        <pc:sldMkLst>
          <pc:docMk/>
          <pc:sldMk cId="3806322082" sldId="305"/>
        </pc:sldMkLst>
      </pc:sldChg>
      <pc:sldChg chg="del">
        <pc:chgData name="Speizer, Simone A" userId="ae2537f5-f10e-428d-8e29-8dd44328baa2" providerId="ADAL" clId="{06FFBF52-146D-49B9-92C7-87490E84D56D}" dt="2023-01-10T21:12:32.904" v="18" actId="47"/>
        <pc:sldMkLst>
          <pc:docMk/>
          <pc:sldMk cId="4064798545" sldId="307"/>
        </pc:sldMkLst>
      </pc:sldChg>
      <pc:sldChg chg="del">
        <pc:chgData name="Speizer, Simone A" userId="ae2537f5-f10e-428d-8e29-8dd44328baa2" providerId="ADAL" clId="{06FFBF52-146D-49B9-92C7-87490E84D56D}" dt="2023-01-10T21:12:33.645" v="19" actId="47"/>
        <pc:sldMkLst>
          <pc:docMk/>
          <pc:sldMk cId="3088912874" sldId="308"/>
        </pc:sldMkLst>
      </pc:sldChg>
      <pc:sldChg chg="del">
        <pc:chgData name="Speizer, Simone A" userId="ae2537f5-f10e-428d-8e29-8dd44328baa2" providerId="ADAL" clId="{06FFBF52-146D-49B9-92C7-87490E84D56D}" dt="2023-01-10T21:11:54.341" v="0" actId="47"/>
        <pc:sldMkLst>
          <pc:docMk/>
          <pc:sldMk cId="1709198365" sldId="317"/>
        </pc:sldMkLst>
      </pc:sldChg>
      <pc:sldChg chg="del">
        <pc:chgData name="Speizer, Simone A" userId="ae2537f5-f10e-428d-8e29-8dd44328baa2" providerId="ADAL" clId="{06FFBF52-146D-49B9-92C7-87490E84D56D}" dt="2023-01-10T21:11:55.168" v="1" actId="47"/>
        <pc:sldMkLst>
          <pc:docMk/>
          <pc:sldMk cId="2066190131" sldId="318"/>
        </pc:sldMkLst>
      </pc:sldChg>
      <pc:sldChg chg="del">
        <pc:chgData name="Speizer, Simone A" userId="ae2537f5-f10e-428d-8e29-8dd44328baa2" providerId="ADAL" clId="{06FFBF52-146D-49B9-92C7-87490E84D56D}" dt="2023-01-10T21:11:58.572" v="4" actId="47"/>
        <pc:sldMkLst>
          <pc:docMk/>
          <pc:sldMk cId="564102129" sldId="319"/>
        </pc:sldMkLst>
      </pc:sldChg>
      <pc:sldChg chg="del">
        <pc:chgData name="Speizer, Simone A" userId="ae2537f5-f10e-428d-8e29-8dd44328baa2" providerId="ADAL" clId="{06FFBF52-146D-49B9-92C7-87490E84D56D}" dt="2023-01-10T21:11:59.302" v="5" actId="47"/>
        <pc:sldMkLst>
          <pc:docMk/>
          <pc:sldMk cId="3891820987" sldId="320"/>
        </pc:sldMkLst>
      </pc:sldChg>
      <pc:sldChg chg="del">
        <pc:chgData name="Speizer, Simone A" userId="ae2537f5-f10e-428d-8e29-8dd44328baa2" providerId="ADAL" clId="{06FFBF52-146D-49B9-92C7-87490E84D56D}" dt="2023-01-10T21:11:59.993" v="6" actId="47"/>
        <pc:sldMkLst>
          <pc:docMk/>
          <pc:sldMk cId="727843708" sldId="321"/>
        </pc:sldMkLst>
      </pc:sldChg>
      <pc:sldChg chg="delSp mod">
        <pc:chgData name="Speizer, Simone A" userId="ae2537f5-f10e-428d-8e29-8dd44328baa2" providerId="ADAL" clId="{06FFBF52-146D-49B9-92C7-87490E84D56D}" dt="2023-01-10T21:12:09.775" v="10" actId="478"/>
        <pc:sldMkLst>
          <pc:docMk/>
          <pc:sldMk cId="358286975" sldId="322"/>
        </pc:sldMkLst>
        <pc:spChg chg="del">
          <ac:chgData name="Speizer, Simone A" userId="ae2537f5-f10e-428d-8e29-8dd44328baa2" providerId="ADAL" clId="{06FFBF52-146D-49B9-92C7-87490E84D56D}" dt="2023-01-10T21:12:08.858" v="9" actId="478"/>
          <ac:spMkLst>
            <pc:docMk/>
            <pc:sldMk cId="358286975" sldId="322"/>
            <ac:spMk id="10" creationId="{99457F14-27D5-4699-9B39-E250BEE49D76}"/>
          </ac:spMkLst>
        </pc:spChg>
        <pc:spChg chg="del">
          <ac:chgData name="Speizer, Simone A" userId="ae2537f5-f10e-428d-8e29-8dd44328baa2" providerId="ADAL" clId="{06FFBF52-146D-49B9-92C7-87490E84D56D}" dt="2023-01-10T21:12:07.881" v="8" actId="478"/>
          <ac:spMkLst>
            <pc:docMk/>
            <pc:sldMk cId="358286975" sldId="322"/>
            <ac:spMk id="11" creationId="{20CF3DA3-BD76-400C-BAA7-3212A60A17C4}"/>
          </ac:spMkLst>
        </pc:spChg>
        <pc:cxnChg chg="del">
          <ac:chgData name="Speizer, Simone A" userId="ae2537f5-f10e-428d-8e29-8dd44328baa2" providerId="ADAL" clId="{06FFBF52-146D-49B9-92C7-87490E84D56D}" dt="2023-01-10T21:12:09.775" v="10" actId="478"/>
          <ac:cxnSpMkLst>
            <pc:docMk/>
            <pc:sldMk cId="358286975" sldId="322"/>
            <ac:cxnSpMk id="16" creationId="{B64F4EAC-F514-42DF-B1A1-C8DD27A53795}"/>
          </ac:cxnSpMkLst>
        </pc:cxnChg>
      </pc:sldChg>
      <pc:sldChg chg="del">
        <pc:chgData name="Speizer, Simone A" userId="ae2537f5-f10e-428d-8e29-8dd44328baa2" providerId="ADAL" clId="{06FFBF52-146D-49B9-92C7-87490E84D56D}" dt="2023-01-10T21:11:55.658" v="2" actId="47"/>
        <pc:sldMkLst>
          <pc:docMk/>
          <pc:sldMk cId="2046441226" sldId="324"/>
        </pc:sldMkLst>
      </pc:sldChg>
      <pc:sldChg chg="del">
        <pc:chgData name="Speizer, Simone A" userId="ae2537f5-f10e-428d-8e29-8dd44328baa2" providerId="ADAL" clId="{06FFBF52-146D-49B9-92C7-87490E84D56D}" dt="2023-01-10T21:11:56.509" v="3" actId="47"/>
        <pc:sldMkLst>
          <pc:docMk/>
          <pc:sldMk cId="1472793600" sldId="325"/>
        </pc:sldMkLst>
      </pc:sldChg>
      <pc:sldChg chg="del">
        <pc:chgData name="Speizer, Simone A" userId="ae2537f5-f10e-428d-8e29-8dd44328baa2" providerId="ADAL" clId="{06FFBF52-146D-49B9-92C7-87490E84D56D}" dt="2023-01-10T21:12:37.499" v="20" actId="47"/>
        <pc:sldMkLst>
          <pc:docMk/>
          <pc:sldMk cId="2603712460" sldId="334"/>
        </pc:sldMkLst>
      </pc:sldChg>
      <pc:sldChg chg="modSp mod ord">
        <pc:chgData name="Speizer, Simone A" userId="ae2537f5-f10e-428d-8e29-8dd44328baa2" providerId="ADAL" clId="{06FFBF52-146D-49B9-92C7-87490E84D56D}" dt="2023-01-10T22:22:52.789" v="410" actId="20577"/>
        <pc:sldMkLst>
          <pc:docMk/>
          <pc:sldMk cId="1699997052" sldId="335"/>
        </pc:sldMkLst>
        <pc:spChg chg="mod">
          <ac:chgData name="Speizer, Simone A" userId="ae2537f5-f10e-428d-8e29-8dd44328baa2" providerId="ADAL" clId="{06FFBF52-146D-49B9-92C7-87490E84D56D}" dt="2023-01-10T21:13:09.289" v="22" actId="14100"/>
          <ac:spMkLst>
            <pc:docMk/>
            <pc:sldMk cId="1699997052" sldId="335"/>
            <ac:spMk id="8" creationId="{A30EC11C-F03A-47D5-9F82-A2A4DC1CBA33}"/>
          </ac:spMkLst>
        </pc:spChg>
        <pc:graphicFrameChg chg="modGraphic">
          <ac:chgData name="Speizer, Simone A" userId="ae2537f5-f10e-428d-8e29-8dd44328baa2" providerId="ADAL" clId="{06FFBF52-146D-49B9-92C7-87490E84D56D}" dt="2023-01-10T22:22:52.789" v="410" actId="20577"/>
          <ac:graphicFrameMkLst>
            <pc:docMk/>
            <pc:sldMk cId="1699997052" sldId="335"/>
            <ac:graphicFrameMk id="7" creationId="{9B6A912C-50D1-4942-B0DC-10971E141CE4}"/>
          </ac:graphicFrameMkLst>
        </pc:graphicFrameChg>
      </pc:sldChg>
      <pc:sldChg chg="addSp delSp modSp mod ord">
        <pc:chgData name="Speizer, Simone A" userId="ae2537f5-f10e-428d-8e29-8dd44328baa2" providerId="ADAL" clId="{06FFBF52-146D-49B9-92C7-87490E84D56D}" dt="2023-01-10T22:22:56.589" v="412" actId="20577"/>
        <pc:sldMkLst>
          <pc:docMk/>
          <pc:sldMk cId="2018030554" sldId="336"/>
        </pc:sldMkLst>
        <pc:spChg chg="del">
          <ac:chgData name="Speizer, Simone A" userId="ae2537f5-f10e-428d-8e29-8dd44328baa2" providerId="ADAL" clId="{06FFBF52-146D-49B9-92C7-87490E84D56D}" dt="2023-01-10T21:13:17.159" v="23" actId="478"/>
          <ac:spMkLst>
            <pc:docMk/>
            <pc:sldMk cId="2018030554" sldId="336"/>
            <ac:spMk id="8" creationId="{A30EC11C-F03A-47D5-9F82-A2A4DC1CBA33}"/>
          </ac:spMkLst>
        </pc:spChg>
        <pc:spChg chg="add mod">
          <ac:chgData name="Speizer, Simone A" userId="ae2537f5-f10e-428d-8e29-8dd44328baa2" providerId="ADAL" clId="{06FFBF52-146D-49B9-92C7-87490E84D56D}" dt="2023-01-10T21:13:17.354" v="24"/>
          <ac:spMkLst>
            <pc:docMk/>
            <pc:sldMk cId="2018030554" sldId="336"/>
            <ac:spMk id="9" creationId="{E5187FB7-CAC2-4363-9D91-CF7EACFC7376}"/>
          </ac:spMkLst>
        </pc:spChg>
        <pc:graphicFrameChg chg="modGraphic">
          <ac:chgData name="Speizer, Simone A" userId="ae2537f5-f10e-428d-8e29-8dd44328baa2" providerId="ADAL" clId="{06FFBF52-146D-49B9-92C7-87490E84D56D}" dt="2023-01-10T22:22:56.589" v="412" actId="20577"/>
          <ac:graphicFrameMkLst>
            <pc:docMk/>
            <pc:sldMk cId="2018030554" sldId="336"/>
            <ac:graphicFrameMk id="7" creationId="{9B6A912C-50D1-4942-B0DC-10971E141CE4}"/>
          </ac:graphicFrameMkLst>
        </pc:graphicFrameChg>
      </pc:sldChg>
      <pc:sldChg chg="addSp delSp modSp mod ord">
        <pc:chgData name="Speizer, Simone A" userId="ae2537f5-f10e-428d-8e29-8dd44328baa2" providerId="ADAL" clId="{06FFBF52-146D-49B9-92C7-87490E84D56D}" dt="2023-01-10T22:23:00.599" v="414" actId="20577"/>
        <pc:sldMkLst>
          <pc:docMk/>
          <pc:sldMk cId="945735074" sldId="337"/>
        </pc:sldMkLst>
        <pc:spChg chg="del">
          <ac:chgData name="Speizer, Simone A" userId="ae2537f5-f10e-428d-8e29-8dd44328baa2" providerId="ADAL" clId="{06FFBF52-146D-49B9-92C7-87490E84D56D}" dt="2023-01-10T21:13:19.932" v="25" actId="478"/>
          <ac:spMkLst>
            <pc:docMk/>
            <pc:sldMk cId="945735074" sldId="337"/>
            <ac:spMk id="8" creationId="{A30EC11C-F03A-47D5-9F82-A2A4DC1CBA33}"/>
          </ac:spMkLst>
        </pc:spChg>
        <pc:spChg chg="add mod">
          <ac:chgData name="Speizer, Simone A" userId="ae2537f5-f10e-428d-8e29-8dd44328baa2" providerId="ADAL" clId="{06FFBF52-146D-49B9-92C7-87490E84D56D}" dt="2023-01-10T21:13:20.132" v="26"/>
          <ac:spMkLst>
            <pc:docMk/>
            <pc:sldMk cId="945735074" sldId="337"/>
            <ac:spMk id="9" creationId="{8048971A-A459-4A2E-97F4-1DC3DC390503}"/>
          </ac:spMkLst>
        </pc:spChg>
        <pc:graphicFrameChg chg="modGraphic">
          <ac:chgData name="Speizer, Simone A" userId="ae2537f5-f10e-428d-8e29-8dd44328baa2" providerId="ADAL" clId="{06FFBF52-146D-49B9-92C7-87490E84D56D}" dt="2023-01-10T22:23:00.599" v="414" actId="20577"/>
          <ac:graphicFrameMkLst>
            <pc:docMk/>
            <pc:sldMk cId="945735074" sldId="337"/>
            <ac:graphicFrameMk id="7" creationId="{9B6A912C-50D1-4942-B0DC-10971E141CE4}"/>
          </ac:graphicFrameMkLst>
        </pc:graphicFrameChg>
      </pc:sldChg>
      <pc:sldChg chg="addSp delSp modSp mod ord">
        <pc:chgData name="Speizer, Simone A" userId="ae2537f5-f10e-428d-8e29-8dd44328baa2" providerId="ADAL" clId="{06FFBF52-146D-49B9-92C7-87490E84D56D}" dt="2023-01-10T22:23:06.663" v="418" actId="20577"/>
        <pc:sldMkLst>
          <pc:docMk/>
          <pc:sldMk cId="1609611634" sldId="338"/>
        </pc:sldMkLst>
        <pc:spChg chg="del">
          <ac:chgData name="Speizer, Simone A" userId="ae2537f5-f10e-428d-8e29-8dd44328baa2" providerId="ADAL" clId="{06FFBF52-146D-49B9-92C7-87490E84D56D}" dt="2023-01-10T21:13:25.438" v="29" actId="478"/>
          <ac:spMkLst>
            <pc:docMk/>
            <pc:sldMk cId="1609611634" sldId="338"/>
            <ac:spMk id="8" creationId="{A30EC11C-F03A-47D5-9F82-A2A4DC1CBA33}"/>
          </ac:spMkLst>
        </pc:spChg>
        <pc:spChg chg="add mod">
          <ac:chgData name="Speizer, Simone A" userId="ae2537f5-f10e-428d-8e29-8dd44328baa2" providerId="ADAL" clId="{06FFBF52-146D-49B9-92C7-87490E84D56D}" dt="2023-01-10T21:13:25.648" v="30"/>
          <ac:spMkLst>
            <pc:docMk/>
            <pc:sldMk cId="1609611634" sldId="338"/>
            <ac:spMk id="9" creationId="{24D0472A-08E8-40E4-913A-78D7AAD63BDF}"/>
          </ac:spMkLst>
        </pc:spChg>
        <pc:graphicFrameChg chg="modGraphic">
          <ac:chgData name="Speizer, Simone A" userId="ae2537f5-f10e-428d-8e29-8dd44328baa2" providerId="ADAL" clId="{06FFBF52-146D-49B9-92C7-87490E84D56D}" dt="2023-01-10T22:23:06.663" v="418" actId="20577"/>
          <ac:graphicFrameMkLst>
            <pc:docMk/>
            <pc:sldMk cId="1609611634" sldId="338"/>
            <ac:graphicFrameMk id="7" creationId="{9B6A912C-50D1-4942-B0DC-10971E141CE4}"/>
          </ac:graphicFrameMkLst>
        </pc:graphicFrameChg>
      </pc:sldChg>
      <pc:sldChg chg="addSp delSp modSp mod ord">
        <pc:chgData name="Speizer, Simone A" userId="ae2537f5-f10e-428d-8e29-8dd44328baa2" providerId="ADAL" clId="{06FFBF52-146D-49B9-92C7-87490E84D56D}" dt="2023-01-10T22:23:13.957" v="422" actId="20577"/>
        <pc:sldMkLst>
          <pc:docMk/>
          <pc:sldMk cId="1304333503" sldId="339"/>
        </pc:sldMkLst>
        <pc:spChg chg="del">
          <ac:chgData name="Speizer, Simone A" userId="ae2537f5-f10e-428d-8e29-8dd44328baa2" providerId="ADAL" clId="{06FFBF52-146D-49B9-92C7-87490E84D56D}" dt="2023-01-10T21:13:30.969" v="33" actId="478"/>
          <ac:spMkLst>
            <pc:docMk/>
            <pc:sldMk cId="1304333503" sldId="339"/>
            <ac:spMk id="8" creationId="{A30EC11C-F03A-47D5-9F82-A2A4DC1CBA33}"/>
          </ac:spMkLst>
        </pc:spChg>
        <pc:spChg chg="add mod">
          <ac:chgData name="Speizer, Simone A" userId="ae2537f5-f10e-428d-8e29-8dd44328baa2" providerId="ADAL" clId="{06FFBF52-146D-49B9-92C7-87490E84D56D}" dt="2023-01-10T21:13:31.252" v="34"/>
          <ac:spMkLst>
            <pc:docMk/>
            <pc:sldMk cId="1304333503" sldId="339"/>
            <ac:spMk id="9" creationId="{018773B4-51EE-4211-8841-2239DF309FE3}"/>
          </ac:spMkLst>
        </pc:spChg>
        <pc:graphicFrameChg chg="modGraphic">
          <ac:chgData name="Speizer, Simone A" userId="ae2537f5-f10e-428d-8e29-8dd44328baa2" providerId="ADAL" clId="{06FFBF52-146D-49B9-92C7-87490E84D56D}" dt="2023-01-10T22:23:13.957" v="422" actId="20577"/>
          <ac:graphicFrameMkLst>
            <pc:docMk/>
            <pc:sldMk cId="1304333503" sldId="339"/>
            <ac:graphicFrameMk id="7" creationId="{9B6A912C-50D1-4942-B0DC-10971E141CE4}"/>
          </ac:graphicFrameMkLst>
        </pc:graphicFrameChg>
      </pc:sldChg>
      <pc:sldChg chg="addSp delSp modSp mod ord">
        <pc:chgData name="Speizer, Simone A" userId="ae2537f5-f10e-428d-8e29-8dd44328baa2" providerId="ADAL" clId="{06FFBF52-146D-49B9-92C7-87490E84D56D}" dt="2023-01-10T22:23:03.455" v="416" actId="20577"/>
        <pc:sldMkLst>
          <pc:docMk/>
          <pc:sldMk cId="220631443" sldId="340"/>
        </pc:sldMkLst>
        <pc:spChg chg="del">
          <ac:chgData name="Speizer, Simone A" userId="ae2537f5-f10e-428d-8e29-8dd44328baa2" providerId="ADAL" clId="{06FFBF52-146D-49B9-92C7-87490E84D56D}" dt="2023-01-10T21:13:22.491" v="27" actId="478"/>
          <ac:spMkLst>
            <pc:docMk/>
            <pc:sldMk cId="220631443" sldId="340"/>
            <ac:spMk id="8" creationId="{A30EC11C-F03A-47D5-9F82-A2A4DC1CBA33}"/>
          </ac:spMkLst>
        </pc:spChg>
        <pc:spChg chg="add mod">
          <ac:chgData name="Speizer, Simone A" userId="ae2537f5-f10e-428d-8e29-8dd44328baa2" providerId="ADAL" clId="{06FFBF52-146D-49B9-92C7-87490E84D56D}" dt="2023-01-10T21:13:22.772" v="28"/>
          <ac:spMkLst>
            <pc:docMk/>
            <pc:sldMk cId="220631443" sldId="340"/>
            <ac:spMk id="9" creationId="{5D96D7A4-3995-4D93-B2AC-518ABEBA13DB}"/>
          </ac:spMkLst>
        </pc:spChg>
        <pc:graphicFrameChg chg="modGraphic">
          <ac:chgData name="Speizer, Simone A" userId="ae2537f5-f10e-428d-8e29-8dd44328baa2" providerId="ADAL" clId="{06FFBF52-146D-49B9-92C7-87490E84D56D}" dt="2023-01-10T22:23:03.455" v="416" actId="20577"/>
          <ac:graphicFrameMkLst>
            <pc:docMk/>
            <pc:sldMk cId="220631443" sldId="340"/>
            <ac:graphicFrameMk id="7" creationId="{9B6A912C-50D1-4942-B0DC-10971E141CE4}"/>
          </ac:graphicFrameMkLst>
        </pc:graphicFrameChg>
      </pc:sldChg>
      <pc:sldChg chg="addSp delSp modSp mod ord">
        <pc:chgData name="Speizer, Simone A" userId="ae2537f5-f10e-428d-8e29-8dd44328baa2" providerId="ADAL" clId="{06FFBF52-146D-49B9-92C7-87490E84D56D}" dt="2023-01-10T22:23:09.784" v="420" actId="20577"/>
        <pc:sldMkLst>
          <pc:docMk/>
          <pc:sldMk cId="235581662" sldId="341"/>
        </pc:sldMkLst>
        <pc:spChg chg="del">
          <ac:chgData name="Speizer, Simone A" userId="ae2537f5-f10e-428d-8e29-8dd44328baa2" providerId="ADAL" clId="{06FFBF52-146D-49B9-92C7-87490E84D56D}" dt="2023-01-10T21:13:28.358" v="31" actId="478"/>
          <ac:spMkLst>
            <pc:docMk/>
            <pc:sldMk cId="235581662" sldId="341"/>
            <ac:spMk id="8" creationId="{A30EC11C-F03A-47D5-9F82-A2A4DC1CBA33}"/>
          </ac:spMkLst>
        </pc:spChg>
        <pc:spChg chg="add mod">
          <ac:chgData name="Speizer, Simone A" userId="ae2537f5-f10e-428d-8e29-8dd44328baa2" providerId="ADAL" clId="{06FFBF52-146D-49B9-92C7-87490E84D56D}" dt="2023-01-10T21:13:28.563" v="32"/>
          <ac:spMkLst>
            <pc:docMk/>
            <pc:sldMk cId="235581662" sldId="341"/>
            <ac:spMk id="9" creationId="{BFDBB22B-9C98-4537-917A-F5A8C0726DF9}"/>
          </ac:spMkLst>
        </pc:spChg>
        <pc:graphicFrameChg chg="modGraphic">
          <ac:chgData name="Speizer, Simone A" userId="ae2537f5-f10e-428d-8e29-8dd44328baa2" providerId="ADAL" clId="{06FFBF52-146D-49B9-92C7-87490E84D56D}" dt="2023-01-10T22:23:09.784" v="420" actId="20577"/>
          <ac:graphicFrameMkLst>
            <pc:docMk/>
            <pc:sldMk cId="235581662" sldId="341"/>
            <ac:graphicFrameMk id="7" creationId="{9B6A912C-50D1-4942-B0DC-10971E141CE4}"/>
          </ac:graphicFrameMkLst>
        </pc:graphicFrameChg>
      </pc:sldChg>
      <pc:sldChg chg="add del">
        <pc:chgData name="Speizer, Simone A" userId="ae2537f5-f10e-428d-8e29-8dd44328baa2" providerId="ADAL" clId="{06FFBF52-146D-49B9-92C7-87490E84D56D}" dt="2023-01-10T21:12:13.913" v="11" actId="47"/>
        <pc:sldMkLst>
          <pc:docMk/>
          <pc:sldMk cId="105949176" sldId="342"/>
        </pc:sldMkLst>
      </pc:sldChg>
      <pc:sldChg chg="addSp delSp modSp add mod">
        <pc:chgData name="Speizer, Simone A" userId="ae2537f5-f10e-428d-8e29-8dd44328baa2" providerId="ADAL" clId="{06FFBF52-146D-49B9-92C7-87490E84D56D}" dt="2023-01-10T22:18:01.171" v="403" actId="1076"/>
        <pc:sldMkLst>
          <pc:docMk/>
          <pc:sldMk cId="3497862455" sldId="342"/>
        </pc:sldMkLst>
        <pc:spChg chg="mod">
          <ac:chgData name="Speizer, Simone A" userId="ae2537f5-f10e-428d-8e29-8dd44328baa2" providerId="ADAL" clId="{06FFBF52-146D-49B9-92C7-87490E84D56D}" dt="2023-01-10T22:17:58.108" v="402" actId="20577"/>
          <ac:spMkLst>
            <pc:docMk/>
            <pc:sldMk cId="3497862455" sldId="342"/>
            <ac:spMk id="5" creationId="{7637FC6A-C55D-435C-BF55-CCA3829748C0}"/>
          </ac:spMkLst>
        </pc:spChg>
        <pc:spChg chg="del">
          <ac:chgData name="Speizer, Simone A" userId="ae2537f5-f10e-428d-8e29-8dd44328baa2" providerId="ADAL" clId="{06FFBF52-146D-49B9-92C7-87490E84D56D}" dt="2023-01-10T21:22:56.703" v="40" actId="478"/>
          <ac:spMkLst>
            <pc:docMk/>
            <pc:sldMk cId="3497862455" sldId="342"/>
            <ac:spMk id="8" creationId="{A30EC11C-F03A-47D5-9F82-A2A4DC1CBA33}"/>
          </ac:spMkLst>
        </pc:spChg>
        <pc:graphicFrameChg chg="del">
          <ac:chgData name="Speizer, Simone A" userId="ae2537f5-f10e-428d-8e29-8dd44328baa2" providerId="ADAL" clId="{06FFBF52-146D-49B9-92C7-87490E84D56D}" dt="2023-01-10T21:22:54.865" v="39" actId="478"/>
          <ac:graphicFrameMkLst>
            <pc:docMk/>
            <pc:sldMk cId="3497862455" sldId="342"/>
            <ac:graphicFrameMk id="7" creationId="{9B6A912C-50D1-4942-B0DC-10971E141CE4}"/>
          </ac:graphicFrameMkLst>
        </pc:graphicFrameChg>
        <pc:picChg chg="add del mod">
          <ac:chgData name="Speizer, Simone A" userId="ae2537f5-f10e-428d-8e29-8dd44328baa2" providerId="ADAL" clId="{06FFBF52-146D-49B9-92C7-87490E84D56D}" dt="2023-01-10T21:24:47.506" v="47" actId="478"/>
          <ac:picMkLst>
            <pc:docMk/>
            <pc:sldMk cId="3497862455" sldId="342"/>
            <ac:picMk id="9" creationId="{E0D5AF29-63BF-4322-AD83-7A656D4061DB}"/>
          </ac:picMkLst>
        </pc:picChg>
        <pc:picChg chg="add mod">
          <ac:chgData name="Speizer, Simone A" userId="ae2537f5-f10e-428d-8e29-8dd44328baa2" providerId="ADAL" clId="{06FFBF52-146D-49B9-92C7-87490E84D56D}" dt="2023-01-10T22:18:01.171" v="403" actId="1076"/>
          <ac:picMkLst>
            <pc:docMk/>
            <pc:sldMk cId="3497862455" sldId="342"/>
            <ac:picMk id="11" creationId="{124B0E1F-313C-446A-BE71-C9C256E7857E}"/>
          </ac:picMkLst>
        </pc:picChg>
        <pc:picChg chg="add mod">
          <ac:chgData name="Speizer, Simone A" userId="ae2537f5-f10e-428d-8e29-8dd44328baa2" providerId="ADAL" clId="{06FFBF52-146D-49B9-92C7-87490E84D56D}" dt="2023-01-10T22:18:01.171" v="403" actId="1076"/>
          <ac:picMkLst>
            <pc:docMk/>
            <pc:sldMk cId="3497862455" sldId="342"/>
            <ac:picMk id="13" creationId="{6BFE2AC9-0ECB-4996-9692-BADC85239440}"/>
          </ac:picMkLst>
        </pc:picChg>
      </pc:sldChg>
      <pc:sldChg chg="addSp delSp modSp add mod">
        <pc:chgData name="Speizer, Simone A" userId="ae2537f5-f10e-428d-8e29-8dd44328baa2" providerId="ADAL" clId="{06FFBF52-146D-49B9-92C7-87490E84D56D}" dt="2023-01-10T22:18:29.402" v="407" actId="20577"/>
        <pc:sldMkLst>
          <pc:docMk/>
          <pc:sldMk cId="2129821225" sldId="343"/>
        </pc:sldMkLst>
        <pc:spChg chg="mod">
          <ac:chgData name="Speizer, Simone A" userId="ae2537f5-f10e-428d-8e29-8dd44328baa2" providerId="ADAL" clId="{06FFBF52-146D-49B9-92C7-87490E84D56D}" dt="2023-01-10T22:18:29.402" v="407" actId="20577"/>
          <ac:spMkLst>
            <pc:docMk/>
            <pc:sldMk cId="2129821225" sldId="343"/>
            <ac:spMk id="5" creationId="{7637FC6A-C55D-435C-BF55-CCA3829748C0}"/>
          </ac:spMkLst>
        </pc:spChg>
        <pc:spChg chg="del">
          <ac:chgData name="Speizer, Simone A" userId="ae2537f5-f10e-428d-8e29-8dd44328baa2" providerId="ADAL" clId="{06FFBF52-146D-49B9-92C7-87490E84D56D}" dt="2023-01-10T21:34:49.498" v="316" actId="478"/>
          <ac:spMkLst>
            <pc:docMk/>
            <pc:sldMk cId="2129821225" sldId="343"/>
            <ac:spMk id="9" creationId="{E5187FB7-CAC2-4363-9D91-CF7EACFC7376}"/>
          </ac:spMkLst>
        </pc:spChg>
        <pc:graphicFrameChg chg="del">
          <ac:chgData name="Speizer, Simone A" userId="ae2537f5-f10e-428d-8e29-8dd44328baa2" providerId="ADAL" clId="{06FFBF52-146D-49B9-92C7-87490E84D56D}" dt="2023-01-10T21:34:47.747" v="315" actId="478"/>
          <ac:graphicFrameMkLst>
            <pc:docMk/>
            <pc:sldMk cId="2129821225" sldId="343"/>
            <ac:graphicFrameMk id="7" creationId="{9B6A912C-50D1-4942-B0DC-10971E141CE4}"/>
          </ac:graphicFrameMkLst>
        </pc:graphicFrameChg>
        <pc:picChg chg="add mod">
          <ac:chgData name="Speizer, Simone A" userId="ae2537f5-f10e-428d-8e29-8dd44328baa2" providerId="ADAL" clId="{06FFBF52-146D-49B9-92C7-87490E84D56D}" dt="2023-01-10T22:17:48.080" v="380" actId="1076"/>
          <ac:picMkLst>
            <pc:docMk/>
            <pc:sldMk cId="2129821225" sldId="343"/>
            <ac:picMk id="8" creationId="{D239DD7D-9D22-44FE-9BEB-7C88F3BAA203}"/>
          </ac:picMkLst>
        </pc:picChg>
        <pc:picChg chg="add mod">
          <ac:chgData name="Speizer, Simone A" userId="ae2537f5-f10e-428d-8e29-8dd44328baa2" providerId="ADAL" clId="{06FFBF52-146D-49B9-92C7-87490E84D56D}" dt="2023-01-10T22:17:48.080" v="380" actId="1076"/>
          <ac:picMkLst>
            <pc:docMk/>
            <pc:sldMk cId="2129821225" sldId="343"/>
            <ac:picMk id="11" creationId="{36AAA870-0503-4402-BEAB-4EB72CD15C6A}"/>
          </ac:picMkLst>
        </pc:picChg>
      </pc:sldChg>
      <pc:sldChg chg="addSp delSp modSp add mod">
        <pc:chgData name="Speizer, Simone A" userId="ae2537f5-f10e-428d-8e29-8dd44328baa2" providerId="ADAL" clId="{06FFBF52-146D-49B9-92C7-87490E84D56D}" dt="2023-01-10T22:14:07.280" v="356" actId="14100"/>
        <pc:sldMkLst>
          <pc:docMk/>
          <pc:sldMk cId="643039045" sldId="344"/>
        </pc:sldMkLst>
        <pc:spChg chg="mod">
          <ac:chgData name="Speizer, Simone A" userId="ae2537f5-f10e-428d-8e29-8dd44328baa2" providerId="ADAL" clId="{06FFBF52-146D-49B9-92C7-87490E84D56D}" dt="2023-01-10T21:36:52.907" v="326" actId="20577"/>
          <ac:spMkLst>
            <pc:docMk/>
            <pc:sldMk cId="643039045" sldId="344"/>
            <ac:spMk id="5" creationId="{7637FC6A-C55D-435C-BF55-CCA3829748C0}"/>
          </ac:spMkLst>
        </pc:spChg>
        <pc:spChg chg="del">
          <ac:chgData name="Speizer, Simone A" userId="ae2537f5-f10e-428d-8e29-8dd44328baa2" providerId="ADAL" clId="{06FFBF52-146D-49B9-92C7-87490E84D56D}" dt="2023-01-10T21:36:49.057" v="324" actId="478"/>
          <ac:spMkLst>
            <pc:docMk/>
            <pc:sldMk cId="643039045" sldId="344"/>
            <ac:spMk id="9" creationId="{8048971A-A459-4A2E-97F4-1DC3DC390503}"/>
          </ac:spMkLst>
        </pc:spChg>
        <pc:graphicFrameChg chg="del">
          <ac:chgData name="Speizer, Simone A" userId="ae2537f5-f10e-428d-8e29-8dd44328baa2" providerId="ADAL" clId="{06FFBF52-146D-49B9-92C7-87490E84D56D}" dt="2023-01-10T21:36:47.951" v="323" actId="478"/>
          <ac:graphicFrameMkLst>
            <pc:docMk/>
            <pc:sldMk cId="643039045" sldId="344"/>
            <ac:graphicFrameMk id="7" creationId="{9B6A912C-50D1-4942-B0DC-10971E141CE4}"/>
          </ac:graphicFrameMkLst>
        </pc:graphicFrameChg>
        <pc:picChg chg="add mod modCrop">
          <ac:chgData name="Speizer, Simone A" userId="ae2537f5-f10e-428d-8e29-8dd44328baa2" providerId="ADAL" clId="{06FFBF52-146D-49B9-92C7-87490E84D56D}" dt="2023-01-10T22:14:05.265" v="355" actId="14100"/>
          <ac:picMkLst>
            <pc:docMk/>
            <pc:sldMk cId="643039045" sldId="344"/>
            <ac:picMk id="8" creationId="{2C58317C-144C-4D73-921B-9EACEBA667FB}"/>
          </ac:picMkLst>
        </pc:picChg>
        <pc:picChg chg="add mod modCrop">
          <ac:chgData name="Speizer, Simone A" userId="ae2537f5-f10e-428d-8e29-8dd44328baa2" providerId="ADAL" clId="{06FFBF52-146D-49B9-92C7-87490E84D56D}" dt="2023-01-10T22:14:07.280" v="356" actId="14100"/>
          <ac:picMkLst>
            <pc:docMk/>
            <pc:sldMk cId="643039045" sldId="344"/>
            <ac:picMk id="11" creationId="{D1D73E00-CB8A-4D50-9AAD-728AE22BD137}"/>
          </ac:picMkLst>
        </pc:picChg>
      </pc:sldChg>
      <pc:sldChg chg="add del">
        <pc:chgData name="Speizer, Simone A" userId="ae2537f5-f10e-428d-8e29-8dd44328baa2" providerId="ADAL" clId="{06FFBF52-146D-49B9-92C7-87490E84D56D}" dt="2023-01-10T21:38:06.089" v="333" actId="47"/>
        <pc:sldMkLst>
          <pc:docMk/>
          <pc:sldMk cId="36973294" sldId="345"/>
        </pc:sldMkLst>
      </pc:sldChg>
      <pc:sldChg chg="addSp delSp modSp add mod">
        <pc:chgData name="Speizer, Simone A" userId="ae2537f5-f10e-428d-8e29-8dd44328baa2" providerId="ADAL" clId="{06FFBF52-146D-49B9-92C7-87490E84D56D}" dt="2023-01-10T22:14:01.681" v="354" actId="14100"/>
        <pc:sldMkLst>
          <pc:docMk/>
          <pc:sldMk cId="297474406" sldId="346"/>
        </pc:sldMkLst>
        <pc:spChg chg="mod">
          <ac:chgData name="Speizer, Simone A" userId="ae2537f5-f10e-428d-8e29-8dd44328baa2" providerId="ADAL" clId="{06FFBF52-146D-49B9-92C7-87490E84D56D}" dt="2023-01-10T21:38:41.829" v="341" actId="20577"/>
          <ac:spMkLst>
            <pc:docMk/>
            <pc:sldMk cId="297474406" sldId="346"/>
            <ac:spMk id="5" creationId="{7637FC6A-C55D-435C-BF55-CCA3829748C0}"/>
          </ac:spMkLst>
        </pc:spChg>
        <pc:spChg chg="del">
          <ac:chgData name="Speizer, Simone A" userId="ae2537f5-f10e-428d-8e29-8dd44328baa2" providerId="ADAL" clId="{06FFBF52-146D-49B9-92C7-87490E84D56D}" dt="2023-01-10T21:38:37.465" v="336" actId="478"/>
          <ac:spMkLst>
            <pc:docMk/>
            <pc:sldMk cId="297474406" sldId="346"/>
            <ac:spMk id="9" creationId="{24D0472A-08E8-40E4-913A-78D7AAD63BDF}"/>
          </ac:spMkLst>
        </pc:spChg>
        <pc:graphicFrameChg chg="del">
          <ac:chgData name="Speizer, Simone A" userId="ae2537f5-f10e-428d-8e29-8dd44328baa2" providerId="ADAL" clId="{06FFBF52-146D-49B9-92C7-87490E84D56D}" dt="2023-01-10T21:38:38.313" v="337" actId="478"/>
          <ac:graphicFrameMkLst>
            <pc:docMk/>
            <pc:sldMk cId="297474406" sldId="346"/>
            <ac:graphicFrameMk id="7" creationId="{9B6A912C-50D1-4942-B0DC-10971E141CE4}"/>
          </ac:graphicFrameMkLst>
        </pc:graphicFrameChg>
        <pc:picChg chg="add mod modCrop">
          <ac:chgData name="Speizer, Simone A" userId="ae2537f5-f10e-428d-8e29-8dd44328baa2" providerId="ADAL" clId="{06FFBF52-146D-49B9-92C7-87490E84D56D}" dt="2023-01-10T22:14:01.681" v="354" actId="14100"/>
          <ac:picMkLst>
            <pc:docMk/>
            <pc:sldMk cId="297474406" sldId="346"/>
            <ac:picMk id="8" creationId="{E7E66EF7-FA36-44A1-B39A-4C879692A9E4}"/>
          </ac:picMkLst>
        </pc:picChg>
        <pc:picChg chg="add mod modCrop">
          <ac:chgData name="Speizer, Simone A" userId="ae2537f5-f10e-428d-8e29-8dd44328baa2" providerId="ADAL" clId="{06FFBF52-146D-49B9-92C7-87490E84D56D}" dt="2023-01-10T22:13:59.961" v="353" actId="14100"/>
          <ac:picMkLst>
            <pc:docMk/>
            <pc:sldMk cId="297474406" sldId="346"/>
            <ac:picMk id="11" creationId="{A3AC6310-B50A-4E48-A4F9-BB625A80BD9A}"/>
          </ac:picMkLst>
        </pc:picChg>
      </pc:sldChg>
      <pc:sldChg chg="add del">
        <pc:chgData name="Speizer, Simone A" userId="ae2537f5-f10e-428d-8e29-8dd44328baa2" providerId="ADAL" clId="{06FFBF52-146D-49B9-92C7-87490E84D56D}" dt="2023-01-10T21:38:08.308" v="334" actId="47"/>
        <pc:sldMkLst>
          <pc:docMk/>
          <pc:sldMk cId="4066749680" sldId="347"/>
        </pc:sldMkLst>
      </pc:sldChg>
      <pc:sldChg chg="add del">
        <pc:chgData name="Speizer, Simone A" userId="ae2537f5-f10e-428d-8e29-8dd44328baa2" providerId="ADAL" clId="{06FFBF52-146D-49B9-92C7-87490E84D56D}" dt="2023-01-10T21:38:09.032" v="335" actId="47"/>
        <pc:sldMkLst>
          <pc:docMk/>
          <pc:sldMk cId="1920085285" sldId="348"/>
        </pc:sldMkLst>
      </pc:sldChg>
      <pc:sldChg chg="addSp delSp modSp add mod">
        <pc:chgData name="Speizer, Simone A" userId="ae2537f5-f10e-428d-8e29-8dd44328baa2" providerId="ADAL" clId="{06FFBF52-146D-49B9-92C7-87490E84D56D}" dt="2023-01-10T21:30:51.820" v="305" actId="20577"/>
        <pc:sldMkLst>
          <pc:docMk/>
          <pc:sldMk cId="3627046157" sldId="349"/>
        </pc:sldMkLst>
        <pc:spChg chg="del mod">
          <ac:chgData name="Speizer, Simone A" userId="ae2537f5-f10e-428d-8e29-8dd44328baa2" providerId="ADAL" clId="{06FFBF52-146D-49B9-92C7-87490E84D56D}" dt="2023-01-10T21:25:07.851" v="57" actId="478"/>
          <ac:spMkLst>
            <pc:docMk/>
            <pc:sldMk cId="3627046157" sldId="349"/>
            <ac:spMk id="5" creationId="{7637FC6A-C55D-435C-BF55-CCA3829748C0}"/>
          </ac:spMkLst>
        </pc:spChg>
        <pc:spChg chg="add mod">
          <ac:chgData name="Speizer, Simone A" userId="ae2537f5-f10e-428d-8e29-8dd44328baa2" providerId="ADAL" clId="{06FFBF52-146D-49B9-92C7-87490E84D56D}" dt="2023-01-10T21:30:51.820" v="305" actId="20577"/>
          <ac:spMkLst>
            <pc:docMk/>
            <pc:sldMk cId="3627046157" sldId="349"/>
            <ac:spMk id="6" creationId="{044C4DED-F41C-4819-A429-BB3C4928C7C6}"/>
          </ac:spMkLst>
        </pc:spChg>
      </pc:sldChg>
      <pc:sldChg chg="addSp delSp modSp add mod">
        <pc:chgData name="Speizer, Simone A" userId="ae2537f5-f10e-428d-8e29-8dd44328baa2" providerId="ADAL" clId="{06FFBF52-146D-49B9-92C7-87490E84D56D}" dt="2023-01-13T23:16:53.690" v="765" actId="20577"/>
        <pc:sldMkLst>
          <pc:docMk/>
          <pc:sldMk cId="4266758138" sldId="350"/>
        </pc:sldMkLst>
        <pc:spChg chg="mod">
          <ac:chgData name="Speizer, Simone A" userId="ae2537f5-f10e-428d-8e29-8dd44328baa2" providerId="ADAL" clId="{06FFBF52-146D-49B9-92C7-87490E84D56D}" dt="2023-01-13T22:54:01.140" v="520" actId="1076"/>
          <ac:spMkLst>
            <pc:docMk/>
            <pc:sldMk cId="4266758138" sldId="350"/>
            <ac:spMk id="4" creationId="{77AB4648-52A0-4F4A-A87E-7C1243C5F817}"/>
          </ac:spMkLst>
        </pc:spChg>
        <pc:spChg chg="del">
          <ac:chgData name="Speizer, Simone A" userId="ae2537f5-f10e-428d-8e29-8dd44328baa2" providerId="ADAL" clId="{06FFBF52-146D-49B9-92C7-87490E84D56D}" dt="2023-01-13T22:50:53.293" v="450" actId="478"/>
          <ac:spMkLst>
            <pc:docMk/>
            <pc:sldMk cId="4266758138" sldId="350"/>
            <ac:spMk id="5" creationId="{7637FC6A-C55D-435C-BF55-CCA3829748C0}"/>
          </ac:spMkLst>
        </pc:spChg>
        <pc:spChg chg="add mod">
          <ac:chgData name="Speizer, Simone A" userId="ae2537f5-f10e-428d-8e29-8dd44328baa2" providerId="ADAL" clId="{06FFBF52-146D-49B9-92C7-87490E84D56D}" dt="2023-01-13T22:55:33.562" v="566" actId="1076"/>
          <ac:spMkLst>
            <pc:docMk/>
            <pc:sldMk cId="4266758138" sldId="350"/>
            <ac:spMk id="10" creationId="{A615D382-9723-4797-9E41-1CE6B314264A}"/>
          </ac:spMkLst>
        </pc:spChg>
        <pc:spChg chg="add mod">
          <ac:chgData name="Speizer, Simone A" userId="ae2537f5-f10e-428d-8e29-8dd44328baa2" providerId="ADAL" clId="{06FFBF52-146D-49B9-92C7-87490E84D56D}" dt="2023-01-13T22:59:56.497" v="651" actId="1076"/>
          <ac:spMkLst>
            <pc:docMk/>
            <pc:sldMk cId="4266758138" sldId="350"/>
            <ac:spMk id="13" creationId="{C6DBD933-E65E-4AAB-B5D1-BF2E5FDBF360}"/>
          </ac:spMkLst>
        </pc:spChg>
        <pc:spChg chg="add mod">
          <ac:chgData name="Speizer, Simone A" userId="ae2537f5-f10e-428d-8e29-8dd44328baa2" providerId="ADAL" clId="{06FFBF52-146D-49B9-92C7-87490E84D56D}" dt="2023-01-13T22:58:07.110" v="599" actId="1076"/>
          <ac:spMkLst>
            <pc:docMk/>
            <pc:sldMk cId="4266758138" sldId="350"/>
            <ac:spMk id="14" creationId="{2F894897-9310-4676-809D-8A9A78CE78B6}"/>
          </ac:spMkLst>
        </pc:spChg>
        <pc:spChg chg="add mod">
          <ac:chgData name="Speizer, Simone A" userId="ae2537f5-f10e-428d-8e29-8dd44328baa2" providerId="ADAL" clId="{06FFBF52-146D-49B9-92C7-87490E84D56D}" dt="2023-01-13T22:58:34.109" v="606" actId="1076"/>
          <ac:spMkLst>
            <pc:docMk/>
            <pc:sldMk cId="4266758138" sldId="350"/>
            <ac:spMk id="19" creationId="{D78DA5F7-E1E7-4718-80FA-D18F5C534113}"/>
          </ac:spMkLst>
        </pc:spChg>
        <pc:spChg chg="add mod">
          <ac:chgData name="Speizer, Simone A" userId="ae2537f5-f10e-428d-8e29-8dd44328baa2" providerId="ADAL" clId="{06FFBF52-146D-49B9-92C7-87490E84D56D}" dt="2023-01-13T23:00:00.511" v="655" actId="20577"/>
          <ac:spMkLst>
            <pc:docMk/>
            <pc:sldMk cId="4266758138" sldId="350"/>
            <ac:spMk id="20" creationId="{C49B013A-F8A2-4158-B9FF-20F121EEB654}"/>
          </ac:spMkLst>
        </pc:spChg>
        <pc:spChg chg="add mod">
          <ac:chgData name="Speizer, Simone A" userId="ae2537f5-f10e-428d-8e29-8dd44328baa2" providerId="ADAL" clId="{06FFBF52-146D-49B9-92C7-87490E84D56D}" dt="2023-01-13T23:01:41.681" v="662" actId="14100"/>
          <ac:spMkLst>
            <pc:docMk/>
            <pc:sldMk cId="4266758138" sldId="350"/>
            <ac:spMk id="23" creationId="{1738A9BB-7CAE-427F-A753-A4D18C47FC92}"/>
          </ac:spMkLst>
        </pc:spChg>
        <pc:spChg chg="add mod">
          <ac:chgData name="Speizer, Simone A" userId="ae2537f5-f10e-428d-8e29-8dd44328baa2" providerId="ADAL" clId="{06FFBF52-146D-49B9-92C7-87490E84D56D}" dt="2023-01-13T23:01:50.142" v="671" actId="1076"/>
          <ac:spMkLst>
            <pc:docMk/>
            <pc:sldMk cId="4266758138" sldId="350"/>
            <ac:spMk id="26" creationId="{840DFEB7-02D4-4089-9361-A1FAC4AB1260}"/>
          </ac:spMkLst>
        </pc:spChg>
        <pc:spChg chg="add mod">
          <ac:chgData name="Speizer, Simone A" userId="ae2537f5-f10e-428d-8e29-8dd44328baa2" providerId="ADAL" clId="{06FFBF52-146D-49B9-92C7-87490E84D56D}" dt="2023-01-13T23:02:52.764" v="681" actId="20577"/>
          <ac:spMkLst>
            <pc:docMk/>
            <pc:sldMk cId="4266758138" sldId="350"/>
            <ac:spMk id="29" creationId="{863CD705-4086-4EC6-9C7E-89545A79C924}"/>
          </ac:spMkLst>
        </pc:spChg>
        <pc:spChg chg="add del mod">
          <ac:chgData name="Speizer, Simone A" userId="ae2537f5-f10e-428d-8e29-8dd44328baa2" providerId="ADAL" clId="{06FFBF52-146D-49B9-92C7-87490E84D56D}" dt="2023-01-13T23:05:53.328" v="704" actId="478"/>
          <ac:spMkLst>
            <pc:docMk/>
            <pc:sldMk cId="4266758138" sldId="350"/>
            <ac:spMk id="34" creationId="{76109907-4996-4A7A-B632-671799CC5AD2}"/>
          </ac:spMkLst>
        </pc:spChg>
        <pc:spChg chg="add del mod">
          <ac:chgData name="Speizer, Simone A" userId="ae2537f5-f10e-428d-8e29-8dd44328baa2" providerId="ADAL" clId="{06FFBF52-146D-49B9-92C7-87490E84D56D}" dt="2023-01-13T23:05:28.056" v="701" actId="767"/>
          <ac:spMkLst>
            <pc:docMk/>
            <pc:sldMk cId="4266758138" sldId="350"/>
            <ac:spMk id="35" creationId="{518B8ECC-CEEE-4259-8BBC-FF807A19F0F8}"/>
          </ac:spMkLst>
        </pc:spChg>
        <pc:spChg chg="add mod">
          <ac:chgData name="Speizer, Simone A" userId="ae2537f5-f10e-428d-8e29-8dd44328baa2" providerId="ADAL" clId="{06FFBF52-146D-49B9-92C7-87490E84D56D}" dt="2023-01-13T23:07:01.600" v="725" actId="1076"/>
          <ac:spMkLst>
            <pc:docMk/>
            <pc:sldMk cId="4266758138" sldId="350"/>
            <ac:spMk id="36" creationId="{1D89B550-34DC-49F3-BC76-897408C6C198}"/>
          </ac:spMkLst>
        </pc:spChg>
        <pc:spChg chg="add mod">
          <ac:chgData name="Speizer, Simone A" userId="ae2537f5-f10e-428d-8e29-8dd44328baa2" providerId="ADAL" clId="{06FFBF52-146D-49B9-92C7-87490E84D56D}" dt="2023-01-13T23:07:12.575" v="728" actId="20577"/>
          <ac:spMkLst>
            <pc:docMk/>
            <pc:sldMk cId="4266758138" sldId="350"/>
            <ac:spMk id="37" creationId="{5B8F5997-39F1-472A-9660-3BA4BE816C6C}"/>
          </ac:spMkLst>
        </pc:spChg>
        <pc:spChg chg="add mod">
          <ac:chgData name="Speizer, Simone A" userId="ae2537f5-f10e-428d-8e29-8dd44328baa2" providerId="ADAL" clId="{06FFBF52-146D-49B9-92C7-87490E84D56D}" dt="2023-01-13T23:07:22.842" v="730" actId="1076"/>
          <ac:spMkLst>
            <pc:docMk/>
            <pc:sldMk cId="4266758138" sldId="350"/>
            <ac:spMk id="38" creationId="{1F993FB1-8356-4D6D-824E-3CA91FE787D2}"/>
          </ac:spMkLst>
        </pc:spChg>
        <pc:spChg chg="add mod">
          <ac:chgData name="Speizer, Simone A" userId="ae2537f5-f10e-428d-8e29-8dd44328baa2" providerId="ADAL" clId="{06FFBF52-146D-49B9-92C7-87490E84D56D}" dt="2023-01-13T23:16:34.057" v="764" actId="20577"/>
          <ac:spMkLst>
            <pc:docMk/>
            <pc:sldMk cId="4266758138" sldId="350"/>
            <ac:spMk id="39" creationId="{304D1AF8-3399-49AF-BF5E-AA1C690BF0F9}"/>
          </ac:spMkLst>
        </pc:spChg>
        <pc:spChg chg="add mod">
          <ac:chgData name="Speizer, Simone A" userId="ae2537f5-f10e-428d-8e29-8dd44328baa2" providerId="ADAL" clId="{06FFBF52-146D-49B9-92C7-87490E84D56D}" dt="2023-01-13T23:16:53.690" v="765" actId="20577"/>
          <ac:spMkLst>
            <pc:docMk/>
            <pc:sldMk cId="4266758138" sldId="350"/>
            <ac:spMk id="40" creationId="{546C9292-224A-46AA-8A0F-C276ED2C9F00}"/>
          </ac:spMkLst>
        </pc:spChg>
        <pc:spChg chg="add mod">
          <ac:chgData name="Speizer, Simone A" userId="ae2537f5-f10e-428d-8e29-8dd44328baa2" providerId="ADAL" clId="{06FFBF52-146D-49B9-92C7-87490E84D56D}" dt="2023-01-13T23:08:41.949" v="746" actId="20577"/>
          <ac:spMkLst>
            <pc:docMk/>
            <pc:sldMk cId="4266758138" sldId="350"/>
            <ac:spMk id="41" creationId="{D5464BAD-8E91-4702-959E-40308A3B8704}"/>
          </ac:spMkLst>
        </pc:spChg>
        <pc:spChg chg="add mod">
          <ac:chgData name="Speizer, Simone A" userId="ae2537f5-f10e-428d-8e29-8dd44328baa2" providerId="ADAL" clId="{06FFBF52-146D-49B9-92C7-87490E84D56D}" dt="2023-01-13T23:09:24.485" v="758" actId="20577"/>
          <ac:spMkLst>
            <pc:docMk/>
            <pc:sldMk cId="4266758138" sldId="350"/>
            <ac:spMk id="42" creationId="{64C011ED-5663-4528-9986-B388D88744F0}"/>
          </ac:spMkLst>
        </pc:spChg>
        <pc:spChg chg="add mod">
          <ac:chgData name="Speizer, Simone A" userId="ae2537f5-f10e-428d-8e29-8dd44328baa2" providerId="ADAL" clId="{06FFBF52-146D-49B9-92C7-87490E84D56D}" dt="2023-01-13T23:09:53.026" v="763" actId="1076"/>
          <ac:spMkLst>
            <pc:docMk/>
            <pc:sldMk cId="4266758138" sldId="350"/>
            <ac:spMk id="43" creationId="{EC2B42F4-7841-485E-A41D-55206D67E10E}"/>
          </ac:spMkLst>
        </pc:spChg>
        <pc:picChg chg="add mod modCrop">
          <ac:chgData name="Speizer, Simone A" userId="ae2537f5-f10e-428d-8e29-8dd44328baa2" providerId="ADAL" clId="{06FFBF52-146D-49B9-92C7-87490E84D56D}" dt="2023-01-13T22:56:13.376" v="575" actId="14100"/>
          <ac:picMkLst>
            <pc:docMk/>
            <pc:sldMk cId="4266758138" sldId="350"/>
            <ac:picMk id="7" creationId="{255D2F57-3ECE-430B-8F4D-7E11A97EF921}"/>
          </ac:picMkLst>
        </pc:picChg>
        <pc:picChg chg="del">
          <ac:chgData name="Speizer, Simone A" userId="ae2537f5-f10e-428d-8e29-8dd44328baa2" providerId="ADAL" clId="{06FFBF52-146D-49B9-92C7-87490E84D56D}" dt="2023-01-13T22:50:53.675" v="451" actId="478"/>
          <ac:picMkLst>
            <pc:docMk/>
            <pc:sldMk cId="4266758138" sldId="350"/>
            <ac:picMk id="8" creationId="{E7E66EF7-FA36-44A1-B39A-4C879692A9E4}"/>
          </ac:picMkLst>
        </pc:picChg>
        <pc:picChg chg="del">
          <ac:chgData name="Speizer, Simone A" userId="ae2537f5-f10e-428d-8e29-8dd44328baa2" providerId="ADAL" clId="{06FFBF52-146D-49B9-92C7-87490E84D56D}" dt="2023-01-13T22:50:54.100" v="452" actId="478"/>
          <ac:picMkLst>
            <pc:docMk/>
            <pc:sldMk cId="4266758138" sldId="350"/>
            <ac:picMk id="11" creationId="{A3AC6310-B50A-4E48-A4F9-BB625A80BD9A}"/>
          </ac:picMkLst>
        </pc:picChg>
        <pc:picChg chg="add mod">
          <ac:chgData name="Speizer, Simone A" userId="ae2537f5-f10e-428d-8e29-8dd44328baa2" providerId="ADAL" clId="{06FFBF52-146D-49B9-92C7-87490E84D56D}" dt="2023-01-13T22:58:25.645" v="604" actId="1076"/>
          <ac:picMkLst>
            <pc:docMk/>
            <pc:sldMk cId="4266758138" sldId="350"/>
            <ac:picMk id="12" creationId="{98C95875-C5F0-439A-B735-67E2810D16A5}"/>
          </ac:picMkLst>
        </pc:picChg>
        <pc:picChg chg="add mod">
          <ac:chgData name="Speizer, Simone A" userId="ae2537f5-f10e-428d-8e29-8dd44328baa2" providerId="ADAL" clId="{06FFBF52-146D-49B9-92C7-87490E84D56D}" dt="2023-01-13T22:58:13.508" v="601" actId="14100"/>
          <ac:picMkLst>
            <pc:docMk/>
            <pc:sldMk cId="4266758138" sldId="350"/>
            <ac:picMk id="16" creationId="{096D03A5-A608-464E-9593-567479A4ED6C}"/>
          </ac:picMkLst>
        </pc:picChg>
        <pc:picChg chg="add mod">
          <ac:chgData name="Speizer, Simone A" userId="ae2537f5-f10e-428d-8e29-8dd44328baa2" providerId="ADAL" clId="{06FFBF52-146D-49B9-92C7-87490E84D56D}" dt="2023-01-13T22:58:35.724" v="607" actId="1076"/>
          <ac:picMkLst>
            <pc:docMk/>
            <pc:sldMk cId="4266758138" sldId="350"/>
            <ac:picMk id="18" creationId="{13DFEC36-B04C-4033-8885-E3B4918D8698}"/>
          </ac:picMkLst>
        </pc:picChg>
        <pc:picChg chg="add mod">
          <ac:chgData name="Speizer, Simone A" userId="ae2537f5-f10e-428d-8e29-8dd44328baa2" providerId="ADAL" clId="{06FFBF52-146D-49B9-92C7-87490E84D56D}" dt="2023-01-13T22:59:43.163" v="649" actId="1076"/>
          <ac:picMkLst>
            <pc:docMk/>
            <pc:sldMk cId="4266758138" sldId="350"/>
            <ac:picMk id="22" creationId="{6450AE9A-7E96-479F-9C70-3AD9ACCF73E3}"/>
          </ac:picMkLst>
        </pc:picChg>
        <pc:picChg chg="add mod modCrop">
          <ac:chgData name="Speizer, Simone A" userId="ae2537f5-f10e-428d-8e29-8dd44328baa2" providerId="ADAL" clId="{06FFBF52-146D-49B9-92C7-87490E84D56D}" dt="2023-01-13T23:09:37.289" v="761" actId="1076"/>
          <ac:picMkLst>
            <pc:docMk/>
            <pc:sldMk cId="4266758138" sldId="350"/>
            <ac:picMk id="25" creationId="{63C429DA-8B9A-4B48-B152-26F4082E7D46}"/>
          </ac:picMkLst>
        </pc:picChg>
        <pc:picChg chg="add mod">
          <ac:chgData name="Speizer, Simone A" userId="ae2537f5-f10e-428d-8e29-8dd44328baa2" providerId="ADAL" clId="{06FFBF52-146D-49B9-92C7-87490E84D56D}" dt="2023-01-13T23:02:25.176" v="675" actId="14100"/>
          <ac:picMkLst>
            <pc:docMk/>
            <pc:sldMk cId="4266758138" sldId="350"/>
            <ac:picMk id="28" creationId="{C03B0980-DBBF-4689-9317-6F02DDDCEF63}"/>
          </ac:picMkLst>
        </pc:picChg>
        <pc:picChg chg="add mod">
          <ac:chgData name="Speizer, Simone A" userId="ae2537f5-f10e-428d-8e29-8dd44328baa2" providerId="ADAL" clId="{06FFBF52-146D-49B9-92C7-87490E84D56D}" dt="2023-01-13T23:09:53.026" v="763" actId="1076"/>
          <ac:picMkLst>
            <pc:docMk/>
            <pc:sldMk cId="4266758138" sldId="350"/>
            <ac:picMk id="31" creationId="{145671A8-629E-429E-9BA9-D9705F71D0BF}"/>
          </ac:picMkLst>
        </pc:picChg>
        <pc:cxnChg chg="add del mod">
          <ac:chgData name="Speizer, Simone A" userId="ae2537f5-f10e-428d-8e29-8dd44328baa2" providerId="ADAL" clId="{06FFBF52-146D-49B9-92C7-87490E84D56D}" dt="2023-01-13T23:04:54.236" v="688" actId="478"/>
          <ac:cxnSpMkLst>
            <pc:docMk/>
            <pc:sldMk cId="4266758138" sldId="350"/>
            <ac:cxnSpMk id="33" creationId="{F89838C6-D1F5-425A-B4FC-BBCF808E8DF2}"/>
          </ac:cxnSpMkLst>
        </pc:cxnChg>
      </pc:sldChg>
      <pc:sldChg chg="addSp delSp modSp add del mod">
        <pc:chgData name="Speizer, Simone A" userId="ae2537f5-f10e-428d-8e29-8dd44328baa2" providerId="ADAL" clId="{06FFBF52-146D-49B9-92C7-87490E84D56D}" dt="2023-01-13T23:33:47.728" v="792" actId="47"/>
        <pc:sldMkLst>
          <pc:docMk/>
          <pc:sldMk cId="2403425569" sldId="351"/>
        </pc:sldMkLst>
        <pc:picChg chg="add mod">
          <ac:chgData name="Speizer, Simone A" userId="ae2537f5-f10e-428d-8e29-8dd44328baa2" providerId="ADAL" clId="{06FFBF52-146D-49B9-92C7-87490E84D56D}" dt="2023-01-13T23:29:03.588" v="770" actId="1076"/>
          <ac:picMkLst>
            <pc:docMk/>
            <pc:sldMk cId="2403425569" sldId="351"/>
            <ac:picMk id="6" creationId="{6E94DCFA-D60E-49B8-9065-CD43D3272934}"/>
          </ac:picMkLst>
        </pc:picChg>
        <pc:picChg chg="del">
          <ac:chgData name="Speizer, Simone A" userId="ae2537f5-f10e-428d-8e29-8dd44328baa2" providerId="ADAL" clId="{06FFBF52-146D-49B9-92C7-87490E84D56D}" dt="2023-01-13T23:28:54.484" v="767" actId="478"/>
          <ac:picMkLst>
            <pc:docMk/>
            <pc:sldMk cId="2403425569" sldId="351"/>
            <ac:picMk id="7" creationId="{255D2F57-3ECE-430B-8F4D-7E11A97EF921}"/>
          </ac:picMkLst>
        </pc:picChg>
        <pc:picChg chg="add del mod">
          <ac:chgData name="Speizer, Simone A" userId="ae2537f5-f10e-428d-8e29-8dd44328baa2" providerId="ADAL" clId="{06FFBF52-146D-49B9-92C7-87490E84D56D}" dt="2023-01-13T23:31:11.342" v="783" actId="478"/>
          <ac:picMkLst>
            <pc:docMk/>
            <pc:sldMk cId="2403425569" sldId="351"/>
            <ac:picMk id="9" creationId="{2D056356-2799-46E0-A0AC-C9F490E555D9}"/>
          </ac:picMkLst>
        </pc:picChg>
        <pc:picChg chg="del">
          <ac:chgData name="Speizer, Simone A" userId="ae2537f5-f10e-428d-8e29-8dd44328baa2" providerId="ADAL" clId="{06FFBF52-146D-49B9-92C7-87490E84D56D}" dt="2023-01-13T23:29:51.315" v="771" actId="478"/>
          <ac:picMkLst>
            <pc:docMk/>
            <pc:sldMk cId="2403425569" sldId="351"/>
            <ac:picMk id="12" creationId="{98C95875-C5F0-439A-B735-67E2810D16A5}"/>
          </ac:picMkLst>
        </pc:picChg>
        <pc:picChg chg="add mod">
          <ac:chgData name="Speizer, Simone A" userId="ae2537f5-f10e-428d-8e29-8dd44328baa2" providerId="ADAL" clId="{06FFBF52-146D-49B9-92C7-87490E84D56D}" dt="2023-01-13T23:31:18.791" v="786" actId="1076"/>
          <ac:picMkLst>
            <pc:docMk/>
            <pc:sldMk cId="2403425569" sldId="351"/>
            <ac:picMk id="15" creationId="{02A4BA34-E997-41FD-ACC4-5DBD469E555B}"/>
          </ac:picMkLst>
        </pc:picChg>
        <pc:picChg chg="del">
          <ac:chgData name="Speizer, Simone A" userId="ae2537f5-f10e-428d-8e29-8dd44328baa2" providerId="ADAL" clId="{06FFBF52-146D-49B9-92C7-87490E84D56D}" dt="2023-01-13T23:31:51.498" v="787" actId="478"/>
          <ac:picMkLst>
            <pc:docMk/>
            <pc:sldMk cId="2403425569" sldId="351"/>
            <ac:picMk id="16" creationId="{096D03A5-A608-464E-9593-567479A4ED6C}"/>
          </ac:picMkLst>
        </pc:picChg>
        <pc:picChg chg="add mod">
          <ac:chgData name="Speizer, Simone A" userId="ae2537f5-f10e-428d-8e29-8dd44328baa2" providerId="ADAL" clId="{06FFBF52-146D-49B9-92C7-87490E84D56D}" dt="2023-01-13T23:32:03.205" v="791" actId="1076"/>
          <ac:picMkLst>
            <pc:docMk/>
            <pc:sldMk cId="2403425569" sldId="351"/>
            <ac:picMk id="21" creationId="{E557A573-41CB-43EF-9A86-2265DE19892D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883D30-6B20-4004-8DD7-C9837619A8AE}" type="doc">
      <dgm:prSet loTypeId="urn:microsoft.com/office/officeart/2005/8/layout/orgChart1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8D515E1C-F773-400A-AD3F-40BD0F17D80C}">
      <dgm:prSet phldrT="[Text]"/>
      <dgm:spPr/>
      <dgm:t>
        <a:bodyPr/>
        <a:lstStyle/>
        <a:p>
          <a:r>
            <a:rPr lang="en-US" dirty="0"/>
            <a:t>Food processing</a:t>
          </a:r>
        </a:p>
      </dgm:t>
    </dgm:pt>
    <dgm:pt modelId="{4FFDE9F9-ED1B-4E40-8CBA-3BEE892F414A}" type="parTrans" cxnId="{B7B49A2B-9C2C-4E9F-931E-827511F1637B}">
      <dgm:prSet/>
      <dgm:spPr/>
      <dgm:t>
        <a:bodyPr/>
        <a:lstStyle/>
        <a:p>
          <a:endParaRPr lang="en-US"/>
        </a:p>
      </dgm:t>
    </dgm:pt>
    <dgm:pt modelId="{02882951-2E97-4483-9598-F10E17AC314E}" type="sibTrans" cxnId="{B7B49A2B-9C2C-4E9F-931E-827511F1637B}">
      <dgm:prSet/>
      <dgm:spPr/>
      <dgm:t>
        <a:bodyPr/>
        <a:lstStyle/>
        <a:p>
          <a:endParaRPr lang="en-US"/>
        </a:p>
      </dgm:t>
    </dgm:pt>
    <dgm:pt modelId="{450D4A1D-E910-4F04-BC72-F0D0402525E6}">
      <dgm:prSet phldrT="[Text]"/>
      <dgm:spPr/>
      <dgm:t>
        <a:bodyPr/>
        <a:lstStyle/>
        <a:p>
          <a:r>
            <a:rPr lang="en-US" dirty="0"/>
            <a:t>Process heat</a:t>
          </a:r>
        </a:p>
      </dgm:t>
    </dgm:pt>
    <dgm:pt modelId="{9D7912DF-7C3E-4D72-932F-52F1FAFDD54D}" type="parTrans" cxnId="{D4D038A6-8D47-44AD-BACA-3CBF116217FF}">
      <dgm:prSet/>
      <dgm:spPr/>
      <dgm:t>
        <a:bodyPr/>
        <a:lstStyle/>
        <a:p>
          <a:endParaRPr lang="en-US"/>
        </a:p>
      </dgm:t>
    </dgm:pt>
    <dgm:pt modelId="{9524CE02-64A3-46F4-89DB-D04BF7738FE6}" type="sibTrans" cxnId="{D4D038A6-8D47-44AD-BACA-3CBF116217FF}">
      <dgm:prSet/>
      <dgm:spPr/>
      <dgm:t>
        <a:bodyPr/>
        <a:lstStyle/>
        <a:p>
          <a:endParaRPr lang="en-US"/>
        </a:p>
      </dgm:t>
    </dgm:pt>
    <dgm:pt modelId="{BB92A5BF-E0D8-4D9B-B397-5DCE123F6F52}">
      <dgm:prSet phldrT="[Text]"/>
      <dgm:spPr/>
      <dgm:t>
        <a:bodyPr/>
        <a:lstStyle/>
        <a:p>
          <a:r>
            <a:rPr lang="en-US" dirty="0"/>
            <a:t>Biomass</a:t>
          </a:r>
        </a:p>
      </dgm:t>
    </dgm:pt>
    <dgm:pt modelId="{DA236A6C-50C2-489D-94D6-A8A278A61C1D}" type="parTrans" cxnId="{A77FC503-9548-4F56-A88C-F072827263CA}">
      <dgm:prSet/>
      <dgm:spPr/>
      <dgm:t>
        <a:bodyPr/>
        <a:lstStyle/>
        <a:p>
          <a:endParaRPr lang="en-US"/>
        </a:p>
      </dgm:t>
    </dgm:pt>
    <dgm:pt modelId="{0C157123-29F2-42EF-8234-F570EF2D48A3}" type="sibTrans" cxnId="{A77FC503-9548-4F56-A88C-F072827263CA}">
      <dgm:prSet/>
      <dgm:spPr/>
      <dgm:t>
        <a:bodyPr/>
        <a:lstStyle/>
        <a:p>
          <a:endParaRPr lang="en-US"/>
        </a:p>
      </dgm:t>
    </dgm:pt>
    <dgm:pt modelId="{BCA5DADD-69AC-497C-AE52-5330989AD9FE}">
      <dgm:prSet phldrT="[Text]"/>
      <dgm:spPr/>
      <dgm:t>
        <a:bodyPr/>
        <a:lstStyle/>
        <a:p>
          <a:r>
            <a:rPr lang="en-US" dirty="0"/>
            <a:t>Coal</a:t>
          </a:r>
        </a:p>
      </dgm:t>
    </dgm:pt>
    <dgm:pt modelId="{CC816858-5699-4417-B8FE-C787056E74F2}" type="parTrans" cxnId="{CACCB545-0AB0-4F51-AA50-86D4DC182658}">
      <dgm:prSet/>
      <dgm:spPr/>
      <dgm:t>
        <a:bodyPr/>
        <a:lstStyle/>
        <a:p>
          <a:endParaRPr lang="en-US"/>
        </a:p>
      </dgm:t>
    </dgm:pt>
    <dgm:pt modelId="{39DA3C0E-5998-4C77-BA63-15C54E981FDD}" type="sibTrans" cxnId="{CACCB545-0AB0-4F51-AA50-86D4DC182658}">
      <dgm:prSet/>
      <dgm:spPr/>
      <dgm:t>
        <a:bodyPr/>
        <a:lstStyle/>
        <a:p>
          <a:endParaRPr lang="en-US"/>
        </a:p>
      </dgm:t>
    </dgm:pt>
    <dgm:pt modelId="{E7C6129B-C8A6-4B5C-8939-4F5FD38AF283}">
      <dgm:prSet phldrT="[Text]"/>
      <dgm:spPr/>
      <dgm:t>
        <a:bodyPr/>
        <a:lstStyle/>
        <a:p>
          <a:r>
            <a:rPr lang="en-US" dirty="0"/>
            <a:t>Gas</a:t>
          </a:r>
        </a:p>
      </dgm:t>
    </dgm:pt>
    <dgm:pt modelId="{7832B846-43BF-41DC-A184-A8501B4172B1}" type="parTrans" cxnId="{8DAA35E4-2C59-4F27-A666-2EC8F597F064}">
      <dgm:prSet/>
      <dgm:spPr/>
      <dgm:t>
        <a:bodyPr/>
        <a:lstStyle/>
        <a:p>
          <a:endParaRPr lang="en-US"/>
        </a:p>
      </dgm:t>
    </dgm:pt>
    <dgm:pt modelId="{48905A4A-072F-4400-B4E3-397822FE84E4}" type="sibTrans" cxnId="{8DAA35E4-2C59-4F27-A666-2EC8F597F064}">
      <dgm:prSet/>
      <dgm:spPr/>
      <dgm:t>
        <a:bodyPr/>
        <a:lstStyle/>
        <a:p>
          <a:endParaRPr lang="en-US"/>
        </a:p>
      </dgm:t>
    </dgm:pt>
    <dgm:pt modelId="{DB93A04F-C46C-4C1F-B604-89B7994BAC3F}">
      <dgm:prSet phldrT="[Text]"/>
      <dgm:spPr/>
      <dgm:t>
        <a:bodyPr/>
        <a:lstStyle/>
        <a:p>
          <a:r>
            <a:rPr lang="en-US" dirty="0"/>
            <a:t>Refined liquids</a:t>
          </a:r>
        </a:p>
      </dgm:t>
    </dgm:pt>
    <dgm:pt modelId="{2990789E-F81C-4BA4-9B6A-42BFCE8DC366}" type="parTrans" cxnId="{9B983630-EBED-4DCC-BC2D-2E22786C1872}">
      <dgm:prSet/>
      <dgm:spPr/>
      <dgm:t>
        <a:bodyPr/>
        <a:lstStyle/>
        <a:p>
          <a:endParaRPr lang="en-US"/>
        </a:p>
      </dgm:t>
    </dgm:pt>
    <dgm:pt modelId="{1CEE81E3-AB19-4AAE-B12F-519966401720}" type="sibTrans" cxnId="{9B983630-EBED-4DCC-BC2D-2E22786C1872}">
      <dgm:prSet/>
      <dgm:spPr/>
      <dgm:t>
        <a:bodyPr/>
        <a:lstStyle/>
        <a:p>
          <a:endParaRPr lang="en-US"/>
        </a:p>
      </dgm:t>
    </dgm:pt>
    <dgm:pt modelId="{6924DF88-F251-4228-987F-BE8F80BCE0FB}">
      <dgm:prSet phldrT="[Text]"/>
      <dgm:spPr/>
      <dgm:t>
        <a:bodyPr/>
        <a:lstStyle/>
        <a:p>
          <a:r>
            <a:rPr lang="en-US" dirty="0"/>
            <a:t>Electricity</a:t>
          </a:r>
        </a:p>
      </dgm:t>
    </dgm:pt>
    <dgm:pt modelId="{CEEDE971-6DDB-4E96-8853-6B59C716DDA4}" type="parTrans" cxnId="{3813F98B-4C54-43B2-8CED-F24061BDF216}">
      <dgm:prSet/>
      <dgm:spPr/>
      <dgm:t>
        <a:bodyPr/>
        <a:lstStyle/>
        <a:p>
          <a:endParaRPr lang="en-US"/>
        </a:p>
      </dgm:t>
    </dgm:pt>
    <dgm:pt modelId="{23CDB97B-2ADA-456D-938D-2F3857E6CBBC}" type="sibTrans" cxnId="{3813F98B-4C54-43B2-8CED-F24061BDF216}">
      <dgm:prSet/>
      <dgm:spPr/>
      <dgm:t>
        <a:bodyPr/>
        <a:lstStyle/>
        <a:p>
          <a:endParaRPr lang="en-US"/>
        </a:p>
      </dgm:t>
    </dgm:pt>
    <dgm:pt modelId="{F0FC7E45-E240-4321-BAD6-E029E746B196}">
      <dgm:prSet phldrT="[Text]"/>
      <dgm:spPr/>
      <dgm:t>
        <a:bodyPr/>
        <a:lstStyle/>
        <a:p>
          <a:r>
            <a:rPr lang="en-US" dirty="0"/>
            <a:t>Solar thermal</a:t>
          </a:r>
        </a:p>
      </dgm:t>
    </dgm:pt>
    <dgm:pt modelId="{DDDB45CC-8003-404B-966D-35720FE68CFE}" type="parTrans" cxnId="{13786BBF-7D20-40F9-B9B8-7DB76980FAFE}">
      <dgm:prSet/>
      <dgm:spPr/>
      <dgm:t>
        <a:bodyPr/>
        <a:lstStyle/>
        <a:p>
          <a:endParaRPr lang="en-US"/>
        </a:p>
      </dgm:t>
    </dgm:pt>
    <dgm:pt modelId="{7B710EBB-FCAB-452F-A081-CBB050229510}" type="sibTrans" cxnId="{13786BBF-7D20-40F9-B9B8-7DB76980FAFE}">
      <dgm:prSet/>
      <dgm:spPr/>
      <dgm:t>
        <a:bodyPr/>
        <a:lstStyle/>
        <a:p>
          <a:endParaRPr lang="en-US"/>
        </a:p>
      </dgm:t>
    </dgm:pt>
    <dgm:pt modelId="{F5C7F326-C502-4993-9A0E-7F9E7B448D7B}">
      <dgm:prSet phldrT="[Text]"/>
      <dgm:spPr/>
      <dgm:t>
        <a:bodyPr/>
        <a:lstStyle/>
        <a:p>
          <a:r>
            <a:rPr lang="en-US" dirty="0"/>
            <a:t>Geothermal heat pumps</a:t>
          </a:r>
        </a:p>
      </dgm:t>
    </dgm:pt>
    <dgm:pt modelId="{216C1FC6-80DA-4B90-8DAF-59F9D2A017B8}" type="parTrans" cxnId="{BFF96364-A723-466B-A245-F1732E7C139C}">
      <dgm:prSet/>
      <dgm:spPr/>
      <dgm:t>
        <a:bodyPr/>
        <a:lstStyle/>
        <a:p>
          <a:endParaRPr lang="en-US"/>
        </a:p>
      </dgm:t>
    </dgm:pt>
    <dgm:pt modelId="{AD459C80-FD7A-4CCE-AC08-BEA2DAFFE170}" type="sibTrans" cxnId="{BFF96364-A723-466B-A245-F1732E7C139C}">
      <dgm:prSet/>
      <dgm:spPr/>
      <dgm:t>
        <a:bodyPr/>
        <a:lstStyle/>
        <a:p>
          <a:endParaRPr lang="en-US"/>
        </a:p>
      </dgm:t>
    </dgm:pt>
    <dgm:pt modelId="{C7BBF2CD-AF7A-4B12-81AA-93438AC75CE8}">
      <dgm:prSet phldrT="[Text]"/>
      <dgm:spPr/>
      <dgm:t>
        <a:bodyPr/>
        <a:lstStyle/>
        <a:p>
          <a:r>
            <a:rPr lang="en-US" dirty="0"/>
            <a:t>Electricity</a:t>
          </a:r>
        </a:p>
      </dgm:t>
    </dgm:pt>
    <dgm:pt modelId="{8CF92041-6A57-4D02-9264-E4882B91B545}" type="parTrans" cxnId="{A7103157-EBF5-47A1-9B97-D437ADDF4F16}">
      <dgm:prSet/>
      <dgm:spPr/>
      <dgm:t>
        <a:bodyPr/>
        <a:lstStyle/>
        <a:p>
          <a:endParaRPr lang="en-US"/>
        </a:p>
      </dgm:t>
    </dgm:pt>
    <dgm:pt modelId="{DD291FE3-6FC0-4AE8-88B8-D0C95C65102F}" type="sibTrans" cxnId="{A7103157-EBF5-47A1-9B97-D437ADDF4F16}">
      <dgm:prSet/>
      <dgm:spPr/>
      <dgm:t>
        <a:bodyPr/>
        <a:lstStyle/>
        <a:p>
          <a:endParaRPr lang="en-US"/>
        </a:p>
      </dgm:t>
    </dgm:pt>
    <dgm:pt modelId="{7C378511-494F-4891-9C0C-16AABD8C259F}">
      <dgm:prSet phldrT="[Text]"/>
      <dgm:spPr/>
      <dgm:t>
        <a:bodyPr/>
        <a:lstStyle/>
        <a:p>
          <a:r>
            <a:rPr lang="en-US" dirty="0"/>
            <a:t>Heat</a:t>
          </a:r>
        </a:p>
      </dgm:t>
    </dgm:pt>
    <dgm:pt modelId="{2BDCE72F-4710-4EAE-8797-A8E326A442E8}" type="parTrans" cxnId="{4FD54445-0B7A-4A21-86CD-9F91F857CEFA}">
      <dgm:prSet/>
      <dgm:spPr/>
      <dgm:t>
        <a:bodyPr/>
        <a:lstStyle/>
        <a:p>
          <a:endParaRPr lang="en-US"/>
        </a:p>
      </dgm:t>
    </dgm:pt>
    <dgm:pt modelId="{E9378581-A7C0-4C46-B812-968E9071A99D}" type="sibTrans" cxnId="{4FD54445-0B7A-4A21-86CD-9F91F857CEFA}">
      <dgm:prSet/>
      <dgm:spPr/>
      <dgm:t>
        <a:bodyPr/>
        <a:lstStyle/>
        <a:p>
          <a:endParaRPr lang="en-US"/>
        </a:p>
      </dgm:t>
    </dgm:pt>
    <dgm:pt modelId="{EA20E519-C9A4-4525-B689-2F7600BA06C0}">
      <dgm:prSet phldrT="[Text]"/>
      <dgm:spPr/>
      <dgm:t>
        <a:bodyPr/>
        <a:lstStyle/>
        <a:p>
          <a:r>
            <a:rPr lang="en-US"/>
            <a:t>Food</a:t>
          </a:r>
          <a:endParaRPr lang="en-US" dirty="0"/>
        </a:p>
      </dgm:t>
    </dgm:pt>
    <dgm:pt modelId="{814E22E0-0C7C-4A40-BAF6-08C2B8AE3936}" type="parTrans" cxnId="{2D651757-176E-415A-B6A3-4500C8E40733}">
      <dgm:prSet/>
      <dgm:spPr/>
      <dgm:t>
        <a:bodyPr/>
        <a:lstStyle/>
        <a:p>
          <a:endParaRPr lang="en-US"/>
        </a:p>
      </dgm:t>
    </dgm:pt>
    <dgm:pt modelId="{0F1C7647-C140-4D2D-9E6F-A46B0CB5E86B}" type="sibTrans" cxnId="{2D651757-176E-415A-B6A3-4500C8E40733}">
      <dgm:prSet/>
      <dgm:spPr/>
      <dgm:t>
        <a:bodyPr/>
        <a:lstStyle/>
        <a:p>
          <a:endParaRPr lang="en-US"/>
        </a:p>
      </dgm:t>
    </dgm:pt>
    <dgm:pt modelId="{95F8A389-C8E2-4B29-8FFD-B77442552C89}">
      <dgm:prSet phldrT="[Text]"/>
      <dgm:spPr/>
      <dgm:t>
        <a:bodyPr/>
        <a:lstStyle/>
        <a:p>
          <a:r>
            <a:rPr lang="en-US" dirty="0"/>
            <a:t>Food demand</a:t>
          </a:r>
        </a:p>
      </dgm:t>
    </dgm:pt>
    <dgm:pt modelId="{24667FF4-B9CB-4E69-966C-B130331951F4}" type="sibTrans" cxnId="{1718B0F8-0C92-4968-8B5B-5BD46AC37C59}">
      <dgm:prSet/>
      <dgm:spPr/>
      <dgm:t>
        <a:bodyPr/>
        <a:lstStyle/>
        <a:p>
          <a:endParaRPr lang="en-US"/>
        </a:p>
      </dgm:t>
    </dgm:pt>
    <dgm:pt modelId="{21088385-CAA2-4290-8526-C66021C0207E}" type="parTrans" cxnId="{1718B0F8-0C92-4968-8B5B-5BD46AC37C59}">
      <dgm:prSet/>
      <dgm:spPr/>
      <dgm:t>
        <a:bodyPr/>
        <a:lstStyle/>
        <a:p>
          <a:endParaRPr lang="en-US"/>
        </a:p>
      </dgm:t>
    </dgm:pt>
    <dgm:pt modelId="{89A78AA3-0EAC-4396-814B-6B48FD6A550C}" type="pres">
      <dgm:prSet presAssocID="{A2883D30-6B20-4004-8DD7-C9837619A8AE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E7868E1-94F4-40AB-8416-F813A9DD8893}" type="pres">
      <dgm:prSet presAssocID="{EA20E519-C9A4-4525-B689-2F7600BA06C0}" presName="hierRoot1" presStyleCnt="0">
        <dgm:presLayoutVars>
          <dgm:hierBranch val="init"/>
        </dgm:presLayoutVars>
      </dgm:prSet>
      <dgm:spPr/>
    </dgm:pt>
    <dgm:pt modelId="{018C2A5C-D11B-41EB-809E-B9F141C545C5}" type="pres">
      <dgm:prSet presAssocID="{EA20E519-C9A4-4525-B689-2F7600BA06C0}" presName="rootComposite1" presStyleCnt="0"/>
      <dgm:spPr/>
    </dgm:pt>
    <dgm:pt modelId="{17A11C40-097D-469C-AF28-B1385C0558E4}" type="pres">
      <dgm:prSet presAssocID="{EA20E519-C9A4-4525-B689-2F7600BA06C0}" presName="rootText1" presStyleLbl="node0" presStyleIdx="0" presStyleCnt="1">
        <dgm:presLayoutVars>
          <dgm:chPref val="3"/>
        </dgm:presLayoutVars>
      </dgm:prSet>
      <dgm:spPr/>
    </dgm:pt>
    <dgm:pt modelId="{1A116618-994C-48C1-ACBE-C7EC79DD2001}" type="pres">
      <dgm:prSet presAssocID="{EA20E519-C9A4-4525-B689-2F7600BA06C0}" presName="rootConnector1" presStyleLbl="node1" presStyleIdx="0" presStyleCnt="0"/>
      <dgm:spPr/>
    </dgm:pt>
    <dgm:pt modelId="{50DE490F-BC91-44B3-B7B8-2266B9A9E55D}" type="pres">
      <dgm:prSet presAssocID="{EA20E519-C9A4-4525-B689-2F7600BA06C0}" presName="hierChild2" presStyleCnt="0"/>
      <dgm:spPr/>
    </dgm:pt>
    <dgm:pt modelId="{C8093962-CB8A-42CE-A60F-46D72E9ECA68}" type="pres">
      <dgm:prSet presAssocID="{21088385-CAA2-4290-8526-C66021C0207E}" presName="Name37" presStyleLbl="parChTrans1D2" presStyleIdx="0" presStyleCnt="2"/>
      <dgm:spPr/>
    </dgm:pt>
    <dgm:pt modelId="{70904CB3-6988-49D6-A164-DC0DEEE2A0F1}" type="pres">
      <dgm:prSet presAssocID="{95F8A389-C8E2-4B29-8FFD-B77442552C89}" presName="hierRoot2" presStyleCnt="0">
        <dgm:presLayoutVars>
          <dgm:hierBranch val="init"/>
        </dgm:presLayoutVars>
      </dgm:prSet>
      <dgm:spPr/>
    </dgm:pt>
    <dgm:pt modelId="{ED2C176F-8A05-4DD6-8E6A-254D512515E5}" type="pres">
      <dgm:prSet presAssocID="{95F8A389-C8E2-4B29-8FFD-B77442552C89}" presName="rootComposite" presStyleCnt="0"/>
      <dgm:spPr/>
    </dgm:pt>
    <dgm:pt modelId="{602DB880-D85D-454F-B926-20B616A3654E}" type="pres">
      <dgm:prSet presAssocID="{95F8A389-C8E2-4B29-8FFD-B77442552C89}" presName="rootText" presStyleLbl="node2" presStyleIdx="0" presStyleCnt="2" custLinFactX="-15338" custLinFactNeighborX="-100000" custLinFactNeighborY="226">
        <dgm:presLayoutVars>
          <dgm:chPref val="3"/>
        </dgm:presLayoutVars>
      </dgm:prSet>
      <dgm:spPr/>
    </dgm:pt>
    <dgm:pt modelId="{E6F58E0A-337F-4F85-B5B1-75D46A4207B4}" type="pres">
      <dgm:prSet presAssocID="{95F8A389-C8E2-4B29-8FFD-B77442552C89}" presName="rootConnector" presStyleLbl="node2" presStyleIdx="0" presStyleCnt="2"/>
      <dgm:spPr/>
    </dgm:pt>
    <dgm:pt modelId="{1B65341C-52FD-46F5-8EBF-9E6B5B97732A}" type="pres">
      <dgm:prSet presAssocID="{95F8A389-C8E2-4B29-8FFD-B77442552C89}" presName="hierChild4" presStyleCnt="0"/>
      <dgm:spPr/>
    </dgm:pt>
    <dgm:pt modelId="{61FC2FA3-9D17-4FF9-86CE-B19CB43EABC3}" type="pres">
      <dgm:prSet presAssocID="{95F8A389-C8E2-4B29-8FFD-B77442552C89}" presName="hierChild5" presStyleCnt="0"/>
      <dgm:spPr/>
    </dgm:pt>
    <dgm:pt modelId="{6A040B71-D6D3-4935-A91C-E056DC2384E5}" type="pres">
      <dgm:prSet presAssocID="{4FFDE9F9-ED1B-4E40-8CBA-3BEE892F414A}" presName="Name37" presStyleLbl="parChTrans1D2" presStyleIdx="1" presStyleCnt="2"/>
      <dgm:spPr/>
    </dgm:pt>
    <dgm:pt modelId="{12573016-D0F5-4CBD-B91D-D593D85F6949}" type="pres">
      <dgm:prSet presAssocID="{8D515E1C-F773-400A-AD3F-40BD0F17D80C}" presName="hierRoot2" presStyleCnt="0">
        <dgm:presLayoutVars>
          <dgm:hierBranch val="init"/>
        </dgm:presLayoutVars>
      </dgm:prSet>
      <dgm:spPr/>
    </dgm:pt>
    <dgm:pt modelId="{97FC4EF4-A000-4786-B785-41DA6166055B}" type="pres">
      <dgm:prSet presAssocID="{8D515E1C-F773-400A-AD3F-40BD0F17D80C}" presName="rootComposite" presStyleCnt="0"/>
      <dgm:spPr/>
    </dgm:pt>
    <dgm:pt modelId="{36C70735-BD7B-4932-8772-070E639D2A12}" type="pres">
      <dgm:prSet presAssocID="{8D515E1C-F773-400A-AD3F-40BD0F17D80C}" presName="rootText" presStyleLbl="node2" presStyleIdx="1" presStyleCnt="2">
        <dgm:presLayoutVars>
          <dgm:chPref val="3"/>
        </dgm:presLayoutVars>
      </dgm:prSet>
      <dgm:spPr/>
    </dgm:pt>
    <dgm:pt modelId="{645B7A45-9DEE-4F5E-9A18-95D75D000985}" type="pres">
      <dgm:prSet presAssocID="{8D515E1C-F773-400A-AD3F-40BD0F17D80C}" presName="rootConnector" presStyleLbl="node2" presStyleIdx="1" presStyleCnt="2"/>
      <dgm:spPr/>
    </dgm:pt>
    <dgm:pt modelId="{C631A6F7-3E01-406E-9BA9-839F711A1E4B}" type="pres">
      <dgm:prSet presAssocID="{8D515E1C-F773-400A-AD3F-40BD0F17D80C}" presName="hierChild4" presStyleCnt="0"/>
      <dgm:spPr/>
    </dgm:pt>
    <dgm:pt modelId="{FAE55EB1-A1D4-4E99-BA1F-52B70695CB74}" type="pres">
      <dgm:prSet presAssocID="{9D7912DF-7C3E-4D72-932F-52F1FAFDD54D}" presName="Name37" presStyleLbl="parChTrans1D3" presStyleIdx="0" presStyleCnt="2"/>
      <dgm:spPr/>
    </dgm:pt>
    <dgm:pt modelId="{1C407004-9862-41D5-9ACD-5B24275F57CE}" type="pres">
      <dgm:prSet presAssocID="{450D4A1D-E910-4F04-BC72-F0D0402525E6}" presName="hierRoot2" presStyleCnt="0">
        <dgm:presLayoutVars>
          <dgm:hierBranch val="init"/>
        </dgm:presLayoutVars>
      </dgm:prSet>
      <dgm:spPr/>
    </dgm:pt>
    <dgm:pt modelId="{59B1603E-C7F8-4F18-8B2C-D8FC3B956EC0}" type="pres">
      <dgm:prSet presAssocID="{450D4A1D-E910-4F04-BC72-F0D0402525E6}" presName="rootComposite" presStyleCnt="0"/>
      <dgm:spPr/>
    </dgm:pt>
    <dgm:pt modelId="{6D253074-7680-4724-8FD0-413280A21905}" type="pres">
      <dgm:prSet presAssocID="{450D4A1D-E910-4F04-BC72-F0D0402525E6}" presName="rootText" presStyleLbl="node3" presStyleIdx="0" presStyleCnt="2">
        <dgm:presLayoutVars>
          <dgm:chPref val="3"/>
        </dgm:presLayoutVars>
      </dgm:prSet>
      <dgm:spPr/>
    </dgm:pt>
    <dgm:pt modelId="{0B45C687-9256-4B6B-BE43-52CFFAA517C7}" type="pres">
      <dgm:prSet presAssocID="{450D4A1D-E910-4F04-BC72-F0D0402525E6}" presName="rootConnector" presStyleLbl="node3" presStyleIdx="0" presStyleCnt="2"/>
      <dgm:spPr/>
    </dgm:pt>
    <dgm:pt modelId="{48F93DC3-04AE-4BDF-88AD-54270211E829}" type="pres">
      <dgm:prSet presAssocID="{450D4A1D-E910-4F04-BC72-F0D0402525E6}" presName="hierChild4" presStyleCnt="0"/>
      <dgm:spPr/>
    </dgm:pt>
    <dgm:pt modelId="{F63006AB-453B-4091-B756-7225AB5CC74D}" type="pres">
      <dgm:prSet presAssocID="{DA236A6C-50C2-489D-94D6-A8A278A61C1D}" presName="Name37" presStyleLbl="parChTrans1D4" presStyleIdx="0" presStyleCnt="8"/>
      <dgm:spPr/>
    </dgm:pt>
    <dgm:pt modelId="{5C6305B5-011D-437D-AAD7-95CF801D272A}" type="pres">
      <dgm:prSet presAssocID="{BB92A5BF-E0D8-4D9B-B397-5DCE123F6F52}" presName="hierRoot2" presStyleCnt="0">
        <dgm:presLayoutVars>
          <dgm:hierBranch val="init"/>
        </dgm:presLayoutVars>
      </dgm:prSet>
      <dgm:spPr/>
    </dgm:pt>
    <dgm:pt modelId="{56FDAABF-6331-459F-9447-A907F1FAFF7B}" type="pres">
      <dgm:prSet presAssocID="{BB92A5BF-E0D8-4D9B-B397-5DCE123F6F52}" presName="rootComposite" presStyleCnt="0"/>
      <dgm:spPr/>
    </dgm:pt>
    <dgm:pt modelId="{B798C538-4B95-405F-8D60-97D228BE1925}" type="pres">
      <dgm:prSet presAssocID="{BB92A5BF-E0D8-4D9B-B397-5DCE123F6F52}" presName="rootText" presStyleLbl="node4" presStyleIdx="0" presStyleCnt="8">
        <dgm:presLayoutVars>
          <dgm:chPref val="3"/>
        </dgm:presLayoutVars>
      </dgm:prSet>
      <dgm:spPr/>
    </dgm:pt>
    <dgm:pt modelId="{E54E4B88-F653-4F56-B7CE-9833A90D1308}" type="pres">
      <dgm:prSet presAssocID="{BB92A5BF-E0D8-4D9B-B397-5DCE123F6F52}" presName="rootConnector" presStyleLbl="node4" presStyleIdx="0" presStyleCnt="8"/>
      <dgm:spPr/>
    </dgm:pt>
    <dgm:pt modelId="{FD4549C5-D403-453F-9F2C-0BCA33F365F9}" type="pres">
      <dgm:prSet presAssocID="{BB92A5BF-E0D8-4D9B-B397-5DCE123F6F52}" presName="hierChild4" presStyleCnt="0"/>
      <dgm:spPr/>
    </dgm:pt>
    <dgm:pt modelId="{4ED5CA11-0CBE-4D99-9508-B055C3057ED0}" type="pres">
      <dgm:prSet presAssocID="{BB92A5BF-E0D8-4D9B-B397-5DCE123F6F52}" presName="hierChild5" presStyleCnt="0"/>
      <dgm:spPr/>
    </dgm:pt>
    <dgm:pt modelId="{EEB3B1D3-3BCC-445E-A1B5-87D654ADFCBB}" type="pres">
      <dgm:prSet presAssocID="{CC816858-5699-4417-B8FE-C787056E74F2}" presName="Name37" presStyleLbl="parChTrans1D4" presStyleIdx="1" presStyleCnt="8"/>
      <dgm:spPr/>
    </dgm:pt>
    <dgm:pt modelId="{D7883509-4799-45D2-8FD9-615D1A1E9013}" type="pres">
      <dgm:prSet presAssocID="{BCA5DADD-69AC-497C-AE52-5330989AD9FE}" presName="hierRoot2" presStyleCnt="0">
        <dgm:presLayoutVars>
          <dgm:hierBranch val="init"/>
        </dgm:presLayoutVars>
      </dgm:prSet>
      <dgm:spPr/>
    </dgm:pt>
    <dgm:pt modelId="{BD3AEA4A-A15F-4867-A735-3FA6E3295FDB}" type="pres">
      <dgm:prSet presAssocID="{BCA5DADD-69AC-497C-AE52-5330989AD9FE}" presName="rootComposite" presStyleCnt="0"/>
      <dgm:spPr/>
    </dgm:pt>
    <dgm:pt modelId="{DEB12316-70B0-4464-8C51-628F0C7DE880}" type="pres">
      <dgm:prSet presAssocID="{BCA5DADD-69AC-497C-AE52-5330989AD9FE}" presName="rootText" presStyleLbl="node4" presStyleIdx="1" presStyleCnt="8">
        <dgm:presLayoutVars>
          <dgm:chPref val="3"/>
        </dgm:presLayoutVars>
      </dgm:prSet>
      <dgm:spPr/>
    </dgm:pt>
    <dgm:pt modelId="{A9B2E0F5-4193-4485-B0DF-6F5DBC162C87}" type="pres">
      <dgm:prSet presAssocID="{BCA5DADD-69AC-497C-AE52-5330989AD9FE}" presName="rootConnector" presStyleLbl="node4" presStyleIdx="1" presStyleCnt="8"/>
      <dgm:spPr/>
    </dgm:pt>
    <dgm:pt modelId="{6CB5C19A-9EEC-440E-B34B-7C11FB05129A}" type="pres">
      <dgm:prSet presAssocID="{BCA5DADD-69AC-497C-AE52-5330989AD9FE}" presName="hierChild4" presStyleCnt="0"/>
      <dgm:spPr/>
    </dgm:pt>
    <dgm:pt modelId="{42B2CC81-C83B-4C9B-835E-AB7D3DCAD465}" type="pres">
      <dgm:prSet presAssocID="{BCA5DADD-69AC-497C-AE52-5330989AD9FE}" presName="hierChild5" presStyleCnt="0"/>
      <dgm:spPr/>
    </dgm:pt>
    <dgm:pt modelId="{BE95E333-94FB-4F42-970F-EACC18A72317}" type="pres">
      <dgm:prSet presAssocID="{7832B846-43BF-41DC-A184-A8501B4172B1}" presName="Name37" presStyleLbl="parChTrans1D4" presStyleIdx="2" presStyleCnt="8"/>
      <dgm:spPr/>
    </dgm:pt>
    <dgm:pt modelId="{D982AC64-D8FF-45F6-ABD4-E4845F22A747}" type="pres">
      <dgm:prSet presAssocID="{E7C6129B-C8A6-4B5C-8939-4F5FD38AF283}" presName="hierRoot2" presStyleCnt="0">
        <dgm:presLayoutVars>
          <dgm:hierBranch val="init"/>
        </dgm:presLayoutVars>
      </dgm:prSet>
      <dgm:spPr/>
    </dgm:pt>
    <dgm:pt modelId="{E315BC4B-D9DE-4326-851D-FD66A7E0EC26}" type="pres">
      <dgm:prSet presAssocID="{E7C6129B-C8A6-4B5C-8939-4F5FD38AF283}" presName="rootComposite" presStyleCnt="0"/>
      <dgm:spPr/>
    </dgm:pt>
    <dgm:pt modelId="{595BE96B-D793-491D-95BB-1F30C7A7790B}" type="pres">
      <dgm:prSet presAssocID="{E7C6129B-C8A6-4B5C-8939-4F5FD38AF283}" presName="rootText" presStyleLbl="node4" presStyleIdx="2" presStyleCnt="8">
        <dgm:presLayoutVars>
          <dgm:chPref val="3"/>
        </dgm:presLayoutVars>
      </dgm:prSet>
      <dgm:spPr/>
    </dgm:pt>
    <dgm:pt modelId="{EC841A54-DCBB-4893-89FE-C541C76A57E0}" type="pres">
      <dgm:prSet presAssocID="{E7C6129B-C8A6-4B5C-8939-4F5FD38AF283}" presName="rootConnector" presStyleLbl="node4" presStyleIdx="2" presStyleCnt="8"/>
      <dgm:spPr/>
    </dgm:pt>
    <dgm:pt modelId="{D0C4A69D-931B-4FDE-9A87-7FD500F1EABF}" type="pres">
      <dgm:prSet presAssocID="{E7C6129B-C8A6-4B5C-8939-4F5FD38AF283}" presName="hierChild4" presStyleCnt="0"/>
      <dgm:spPr/>
    </dgm:pt>
    <dgm:pt modelId="{24CFEA2D-4848-4791-8CEB-60A72F47D569}" type="pres">
      <dgm:prSet presAssocID="{E7C6129B-C8A6-4B5C-8939-4F5FD38AF283}" presName="hierChild5" presStyleCnt="0"/>
      <dgm:spPr/>
    </dgm:pt>
    <dgm:pt modelId="{C06451CE-DE98-44EF-9AEC-CD88C0AB3AD4}" type="pres">
      <dgm:prSet presAssocID="{2990789E-F81C-4BA4-9B6A-42BFCE8DC366}" presName="Name37" presStyleLbl="parChTrans1D4" presStyleIdx="3" presStyleCnt="8"/>
      <dgm:spPr/>
    </dgm:pt>
    <dgm:pt modelId="{22F12130-3B47-4EE1-84B2-DDBBEDCD3F08}" type="pres">
      <dgm:prSet presAssocID="{DB93A04F-C46C-4C1F-B604-89B7994BAC3F}" presName="hierRoot2" presStyleCnt="0">
        <dgm:presLayoutVars>
          <dgm:hierBranch val="init"/>
        </dgm:presLayoutVars>
      </dgm:prSet>
      <dgm:spPr/>
    </dgm:pt>
    <dgm:pt modelId="{471F8AF0-1526-4BB9-9D24-68E4F6C428C1}" type="pres">
      <dgm:prSet presAssocID="{DB93A04F-C46C-4C1F-B604-89B7994BAC3F}" presName="rootComposite" presStyleCnt="0"/>
      <dgm:spPr/>
    </dgm:pt>
    <dgm:pt modelId="{C0696D45-191B-45DF-B77F-F02B0FD8A1BE}" type="pres">
      <dgm:prSet presAssocID="{DB93A04F-C46C-4C1F-B604-89B7994BAC3F}" presName="rootText" presStyleLbl="node4" presStyleIdx="3" presStyleCnt="8">
        <dgm:presLayoutVars>
          <dgm:chPref val="3"/>
        </dgm:presLayoutVars>
      </dgm:prSet>
      <dgm:spPr/>
    </dgm:pt>
    <dgm:pt modelId="{7D7F34C4-8198-4851-B235-1662B14E49C6}" type="pres">
      <dgm:prSet presAssocID="{DB93A04F-C46C-4C1F-B604-89B7994BAC3F}" presName="rootConnector" presStyleLbl="node4" presStyleIdx="3" presStyleCnt="8"/>
      <dgm:spPr/>
    </dgm:pt>
    <dgm:pt modelId="{52CCF69C-1E42-4F1C-86E2-1E2C2BE0D0C9}" type="pres">
      <dgm:prSet presAssocID="{DB93A04F-C46C-4C1F-B604-89B7994BAC3F}" presName="hierChild4" presStyleCnt="0"/>
      <dgm:spPr/>
    </dgm:pt>
    <dgm:pt modelId="{4E7CB010-18AB-4214-B87D-C10EC45A76D6}" type="pres">
      <dgm:prSet presAssocID="{DB93A04F-C46C-4C1F-B604-89B7994BAC3F}" presName="hierChild5" presStyleCnt="0"/>
      <dgm:spPr/>
    </dgm:pt>
    <dgm:pt modelId="{B996B531-CF0B-4AEF-9C5F-A00E78CC66EA}" type="pres">
      <dgm:prSet presAssocID="{CEEDE971-6DDB-4E96-8853-6B59C716DDA4}" presName="Name37" presStyleLbl="parChTrans1D4" presStyleIdx="4" presStyleCnt="8"/>
      <dgm:spPr/>
    </dgm:pt>
    <dgm:pt modelId="{4A591A07-B1A3-482A-A648-33D9A2513059}" type="pres">
      <dgm:prSet presAssocID="{6924DF88-F251-4228-987F-BE8F80BCE0FB}" presName="hierRoot2" presStyleCnt="0">
        <dgm:presLayoutVars>
          <dgm:hierBranch val="init"/>
        </dgm:presLayoutVars>
      </dgm:prSet>
      <dgm:spPr/>
    </dgm:pt>
    <dgm:pt modelId="{7BB56E06-8138-477B-8C3A-B0342B8D5718}" type="pres">
      <dgm:prSet presAssocID="{6924DF88-F251-4228-987F-BE8F80BCE0FB}" presName="rootComposite" presStyleCnt="0"/>
      <dgm:spPr/>
    </dgm:pt>
    <dgm:pt modelId="{A8E86080-9D98-4EC0-B933-70D979E8F50D}" type="pres">
      <dgm:prSet presAssocID="{6924DF88-F251-4228-987F-BE8F80BCE0FB}" presName="rootText" presStyleLbl="node4" presStyleIdx="4" presStyleCnt="8">
        <dgm:presLayoutVars>
          <dgm:chPref val="3"/>
        </dgm:presLayoutVars>
      </dgm:prSet>
      <dgm:spPr/>
    </dgm:pt>
    <dgm:pt modelId="{B15DC86F-A6CC-474F-9BF1-8F822F933CB7}" type="pres">
      <dgm:prSet presAssocID="{6924DF88-F251-4228-987F-BE8F80BCE0FB}" presName="rootConnector" presStyleLbl="node4" presStyleIdx="4" presStyleCnt="8"/>
      <dgm:spPr/>
    </dgm:pt>
    <dgm:pt modelId="{A3321759-8CDA-4C0B-9A8C-9E7F8F782A7C}" type="pres">
      <dgm:prSet presAssocID="{6924DF88-F251-4228-987F-BE8F80BCE0FB}" presName="hierChild4" presStyleCnt="0"/>
      <dgm:spPr/>
    </dgm:pt>
    <dgm:pt modelId="{20C8E036-51B7-4360-AD65-2080B6F820FC}" type="pres">
      <dgm:prSet presAssocID="{6924DF88-F251-4228-987F-BE8F80BCE0FB}" presName="hierChild5" presStyleCnt="0"/>
      <dgm:spPr/>
    </dgm:pt>
    <dgm:pt modelId="{BD23BB55-CFBD-4792-AE6E-427331F17A14}" type="pres">
      <dgm:prSet presAssocID="{DDDB45CC-8003-404B-966D-35720FE68CFE}" presName="Name37" presStyleLbl="parChTrans1D4" presStyleIdx="5" presStyleCnt="8"/>
      <dgm:spPr/>
    </dgm:pt>
    <dgm:pt modelId="{3FD525CB-BCAF-4F81-BA99-799A8B223FFA}" type="pres">
      <dgm:prSet presAssocID="{F0FC7E45-E240-4321-BAD6-E029E746B196}" presName="hierRoot2" presStyleCnt="0">
        <dgm:presLayoutVars>
          <dgm:hierBranch val="init"/>
        </dgm:presLayoutVars>
      </dgm:prSet>
      <dgm:spPr/>
    </dgm:pt>
    <dgm:pt modelId="{BB2BD9E6-CD0B-4A98-BC8E-17BFBDAA7467}" type="pres">
      <dgm:prSet presAssocID="{F0FC7E45-E240-4321-BAD6-E029E746B196}" presName="rootComposite" presStyleCnt="0"/>
      <dgm:spPr/>
    </dgm:pt>
    <dgm:pt modelId="{6A9F0E94-C841-4B36-8439-CDA3E1F7E93E}" type="pres">
      <dgm:prSet presAssocID="{F0FC7E45-E240-4321-BAD6-E029E746B196}" presName="rootText" presStyleLbl="node4" presStyleIdx="5" presStyleCnt="8">
        <dgm:presLayoutVars>
          <dgm:chPref val="3"/>
        </dgm:presLayoutVars>
      </dgm:prSet>
      <dgm:spPr/>
    </dgm:pt>
    <dgm:pt modelId="{DCB4BBCC-DF06-4C5A-9792-0A62C797FB78}" type="pres">
      <dgm:prSet presAssocID="{F0FC7E45-E240-4321-BAD6-E029E746B196}" presName="rootConnector" presStyleLbl="node4" presStyleIdx="5" presStyleCnt="8"/>
      <dgm:spPr/>
    </dgm:pt>
    <dgm:pt modelId="{AF10F8D8-5951-4C92-B0FB-6599FB3444DA}" type="pres">
      <dgm:prSet presAssocID="{F0FC7E45-E240-4321-BAD6-E029E746B196}" presName="hierChild4" presStyleCnt="0"/>
      <dgm:spPr/>
    </dgm:pt>
    <dgm:pt modelId="{15251FDE-9093-4BD5-83C4-089B7B3766A6}" type="pres">
      <dgm:prSet presAssocID="{F0FC7E45-E240-4321-BAD6-E029E746B196}" presName="hierChild5" presStyleCnt="0"/>
      <dgm:spPr/>
    </dgm:pt>
    <dgm:pt modelId="{5445719C-9CEF-4E2B-9841-85050808FCA6}" type="pres">
      <dgm:prSet presAssocID="{216C1FC6-80DA-4B90-8DAF-59F9D2A017B8}" presName="Name37" presStyleLbl="parChTrans1D4" presStyleIdx="6" presStyleCnt="8"/>
      <dgm:spPr/>
    </dgm:pt>
    <dgm:pt modelId="{B67D04C9-9EBC-4BFB-9944-FB50DCC06526}" type="pres">
      <dgm:prSet presAssocID="{F5C7F326-C502-4993-9A0E-7F9E7B448D7B}" presName="hierRoot2" presStyleCnt="0">
        <dgm:presLayoutVars>
          <dgm:hierBranch val="init"/>
        </dgm:presLayoutVars>
      </dgm:prSet>
      <dgm:spPr/>
    </dgm:pt>
    <dgm:pt modelId="{FEAA1035-64E3-4832-8E4D-F5B364CE8FD7}" type="pres">
      <dgm:prSet presAssocID="{F5C7F326-C502-4993-9A0E-7F9E7B448D7B}" presName="rootComposite" presStyleCnt="0"/>
      <dgm:spPr/>
    </dgm:pt>
    <dgm:pt modelId="{266CBBA0-B095-4123-B193-C7378E978209}" type="pres">
      <dgm:prSet presAssocID="{F5C7F326-C502-4993-9A0E-7F9E7B448D7B}" presName="rootText" presStyleLbl="node4" presStyleIdx="6" presStyleCnt="8">
        <dgm:presLayoutVars>
          <dgm:chPref val="3"/>
        </dgm:presLayoutVars>
      </dgm:prSet>
      <dgm:spPr/>
    </dgm:pt>
    <dgm:pt modelId="{A4C94632-FABA-4EC9-8193-B95D2574C27E}" type="pres">
      <dgm:prSet presAssocID="{F5C7F326-C502-4993-9A0E-7F9E7B448D7B}" presName="rootConnector" presStyleLbl="node4" presStyleIdx="6" presStyleCnt="8"/>
      <dgm:spPr/>
    </dgm:pt>
    <dgm:pt modelId="{A401B7C9-7CCE-4352-8BE9-2B560C043106}" type="pres">
      <dgm:prSet presAssocID="{F5C7F326-C502-4993-9A0E-7F9E7B448D7B}" presName="hierChild4" presStyleCnt="0"/>
      <dgm:spPr/>
    </dgm:pt>
    <dgm:pt modelId="{67602078-F8BA-4F71-B6E0-BEA715BFB3E2}" type="pres">
      <dgm:prSet presAssocID="{F5C7F326-C502-4993-9A0E-7F9E7B448D7B}" presName="hierChild5" presStyleCnt="0"/>
      <dgm:spPr/>
    </dgm:pt>
    <dgm:pt modelId="{85B26C5C-FB6B-4F68-ADF8-C700E6222ABD}" type="pres">
      <dgm:prSet presAssocID="{2BDCE72F-4710-4EAE-8797-A8E326A442E8}" presName="Name37" presStyleLbl="parChTrans1D4" presStyleIdx="7" presStyleCnt="8"/>
      <dgm:spPr/>
    </dgm:pt>
    <dgm:pt modelId="{65EC213F-4B21-49BB-A346-BEE38067C0F3}" type="pres">
      <dgm:prSet presAssocID="{7C378511-494F-4891-9C0C-16AABD8C259F}" presName="hierRoot2" presStyleCnt="0">
        <dgm:presLayoutVars>
          <dgm:hierBranch val="init"/>
        </dgm:presLayoutVars>
      </dgm:prSet>
      <dgm:spPr/>
    </dgm:pt>
    <dgm:pt modelId="{E9CD9507-9209-433D-AEC6-E8533489AF10}" type="pres">
      <dgm:prSet presAssocID="{7C378511-494F-4891-9C0C-16AABD8C259F}" presName="rootComposite" presStyleCnt="0"/>
      <dgm:spPr/>
    </dgm:pt>
    <dgm:pt modelId="{42182C32-5713-48AB-A0AA-46688702153A}" type="pres">
      <dgm:prSet presAssocID="{7C378511-494F-4891-9C0C-16AABD8C259F}" presName="rootText" presStyleLbl="node4" presStyleIdx="7" presStyleCnt="8">
        <dgm:presLayoutVars>
          <dgm:chPref val="3"/>
        </dgm:presLayoutVars>
      </dgm:prSet>
      <dgm:spPr/>
    </dgm:pt>
    <dgm:pt modelId="{75B91C36-CA3E-4638-ADB2-51BB92CE481F}" type="pres">
      <dgm:prSet presAssocID="{7C378511-494F-4891-9C0C-16AABD8C259F}" presName="rootConnector" presStyleLbl="node4" presStyleIdx="7" presStyleCnt="8"/>
      <dgm:spPr/>
    </dgm:pt>
    <dgm:pt modelId="{4835AC40-BBAE-45B3-9F95-93794702D4D3}" type="pres">
      <dgm:prSet presAssocID="{7C378511-494F-4891-9C0C-16AABD8C259F}" presName="hierChild4" presStyleCnt="0"/>
      <dgm:spPr/>
    </dgm:pt>
    <dgm:pt modelId="{60854438-3E6D-44C8-B147-CE0621F3AAD9}" type="pres">
      <dgm:prSet presAssocID="{7C378511-494F-4891-9C0C-16AABD8C259F}" presName="hierChild5" presStyleCnt="0"/>
      <dgm:spPr/>
    </dgm:pt>
    <dgm:pt modelId="{BEFBC23B-85F4-4357-91E1-4DFC7F83E489}" type="pres">
      <dgm:prSet presAssocID="{450D4A1D-E910-4F04-BC72-F0D0402525E6}" presName="hierChild5" presStyleCnt="0"/>
      <dgm:spPr/>
    </dgm:pt>
    <dgm:pt modelId="{C79036B8-CDB0-4FA3-873E-76240533CA56}" type="pres">
      <dgm:prSet presAssocID="{8CF92041-6A57-4D02-9264-E4882B91B545}" presName="Name37" presStyleLbl="parChTrans1D3" presStyleIdx="1" presStyleCnt="2"/>
      <dgm:spPr/>
    </dgm:pt>
    <dgm:pt modelId="{2D083CAD-E470-48E1-BCD0-5956827E7D95}" type="pres">
      <dgm:prSet presAssocID="{C7BBF2CD-AF7A-4B12-81AA-93438AC75CE8}" presName="hierRoot2" presStyleCnt="0">
        <dgm:presLayoutVars>
          <dgm:hierBranch val="init"/>
        </dgm:presLayoutVars>
      </dgm:prSet>
      <dgm:spPr/>
    </dgm:pt>
    <dgm:pt modelId="{2CFDE80D-7A57-4FEE-9FC8-1FAB16645A2A}" type="pres">
      <dgm:prSet presAssocID="{C7BBF2CD-AF7A-4B12-81AA-93438AC75CE8}" presName="rootComposite" presStyleCnt="0"/>
      <dgm:spPr/>
    </dgm:pt>
    <dgm:pt modelId="{7B7CDC4E-47BB-42A7-934F-95E397B906DA}" type="pres">
      <dgm:prSet presAssocID="{C7BBF2CD-AF7A-4B12-81AA-93438AC75CE8}" presName="rootText" presStyleLbl="node3" presStyleIdx="1" presStyleCnt="2">
        <dgm:presLayoutVars>
          <dgm:chPref val="3"/>
        </dgm:presLayoutVars>
      </dgm:prSet>
      <dgm:spPr/>
    </dgm:pt>
    <dgm:pt modelId="{F9833E17-2D80-4658-A56B-7C6EC8A2AF59}" type="pres">
      <dgm:prSet presAssocID="{C7BBF2CD-AF7A-4B12-81AA-93438AC75CE8}" presName="rootConnector" presStyleLbl="node3" presStyleIdx="1" presStyleCnt="2"/>
      <dgm:spPr/>
    </dgm:pt>
    <dgm:pt modelId="{F23CAEA2-EAB3-4D4C-AB79-6013DC35DE17}" type="pres">
      <dgm:prSet presAssocID="{C7BBF2CD-AF7A-4B12-81AA-93438AC75CE8}" presName="hierChild4" presStyleCnt="0"/>
      <dgm:spPr/>
    </dgm:pt>
    <dgm:pt modelId="{4002AB1A-0BC0-4CCB-B57F-565D33101FDE}" type="pres">
      <dgm:prSet presAssocID="{C7BBF2CD-AF7A-4B12-81AA-93438AC75CE8}" presName="hierChild5" presStyleCnt="0"/>
      <dgm:spPr/>
    </dgm:pt>
    <dgm:pt modelId="{11E75FF1-E4EB-4C76-8AA8-E9780750F55E}" type="pres">
      <dgm:prSet presAssocID="{8D515E1C-F773-400A-AD3F-40BD0F17D80C}" presName="hierChild5" presStyleCnt="0"/>
      <dgm:spPr/>
    </dgm:pt>
    <dgm:pt modelId="{2D19AF25-99D0-45FB-8ED6-BE364DF74C3F}" type="pres">
      <dgm:prSet presAssocID="{EA20E519-C9A4-4525-B689-2F7600BA06C0}" presName="hierChild3" presStyleCnt="0"/>
      <dgm:spPr/>
    </dgm:pt>
  </dgm:ptLst>
  <dgm:cxnLst>
    <dgm:cxn modelId="{A77FC503-9548-4F56-A88C-F072827263CA}" srcId="{450D4A1D-E910-4F04-BC72-F0D0402525E6}" destId="{BB92A5BF-E0D8-4D9B-B397-5DCE123F6F52}" srcOrd="0" destOrd="0" parTransId="{DA236A6C-50C2-489D-94D6-A8A278A61C1D}" sibTransId="{0C157123-29F2-42EF-8234-F570EF2D48A3}"/>
    <dgm:cxn modelId="{6E5A3205-F7DA-44C3-A2BC-EEC5276CF7A6}" type="presOf" srcId="{F0FC7E45-E240-4321-BAD6-E029E746B196}" destId="{6A9F0E94-C841-4B36-8439-CDA3E1F7E93E}" srcOrd="0" destOrd="0" presId="urn:microsoft.com/office/officeart/2005/8/layout/orgChart1"/>
    <dgm:cxn modelId="{6F898507-1A1C-44C2-BFF7-18467C519AD4}" type="presOf" srcId="{F5C7F326-C502-4993-9A0E-7F9E7B448D7B}" destId="{A4C94632-FABA-4EC9-8193-B95D2574C27E}" srcOrd="1" destOrd="0" presId="urn:microsoft.com/office/officeart/2005/8/layout/orgChart1"/>
    <dgm:cxn modelId="{4D767908-EBB6-4467-ADEE-B89C74674759}" type="presOf" srcId="{CEEDE971-6DDB-4E96-8853-6B59C716DDA4}" destId="{B996B531-CF0B-4AEF-9C5F-A00E78CC66EA}" srcOrd="0" destOrd="0" presId="urn:microsoft.com/office/officeart/2005/8/layout/orgChart1"/>
    <dgm:cxn modelId="{51F61309-19C0-405E-A464-8773A5ADFB97}" type="presOf" srcId="{7C378511-494F-4891-9C0C-16AABD8C259F}" destId="{75B91C36-CA3E-4638-ADB2-51BB92CE481F}" srcOrd="1" destOrd="0" presId="urn:microsoft.com/office/officeart/2005/8/layout/orgChart1"/>
    <dgm:cxn modelId="{3BB8D50A-429E-4C75-A783-359EE20BF540}" type="presOf" srcId="{DA236A6C-50C2-489D-94D6-A8A278A61C1D}" destId="{F63006AB-453B-4091-B756-7225AB5CC74D}" srcOrd="0" destOrd="0" presId="urn:microsoft.com/office/officeart/2005/8/layout/orgChart1"/>
    <dgm:cxn modelId="{EA478A12-EE27-4432-9A4E-23F303F7AB9C}" type="presOf" srcId="{BB92A5BF-E0D8-4D9B-B397-5DCE123F6F52}" destId="{B798C538-4B95-405F-8D60-97D228BE1925}" srcOrd="0" destOrd="0" presId="urn:microsoft.com/office/officeart/2005/8/layout/orgChart1"/>
    <dgm:cxn modelId="{7FB02A24-8F91-468A-867F-A07BE2C9BB78}" type="presOf" srcId="{DDDB45CC-8003-404B-966D-35720FE68CFE}" destId="{BD23BB55-CFBD-4792-AE6E-427331F17A14}" srcOrd="0" destOrd="0" presId="urn:microsoft.com/office/officeart/2005/8/layout/orgChart1"/>
    <dgm:cxn modelId="{CE108C25-5034-40B7-B2AE-9FD0A45DEE16}" type="presOf" srcId="{8CF92041-6A57-4D02-9264-E4882B91B545}" destId="{C79036B8-CDB0-4FA3-873E-76240533CA56}" srcOrd="0" destOrd="0" presId="urn:microsoft.com/office/officeart/2005/8/layout/orgChart1"/>
    <dgm:cxn modelId="{B7B49A2B-9C2C-4E9F-931E-827511F1637B}" srcId="{EA20E519-C9A4-4525-B689-2F7600BA06C0}" destId="{8D515E1C-F773-400A-AD3F-40BD0F17D80C}" srcOrd="1" destOrd="0" parTransId="{4FFDE9F9-ED1B-4E40-8CBA-3BEE892F414A}" sibTransId="{02882951-2E97-4483-9598-F10E17AC314E}"/>
    <dgm:cxn modelId="{9B983630-EBED-4DCC-BC2D-2E22786C1872}" srcId="{450D4A1D-E910-4F04-BC72-F0D0402525E6}" destId="{DB93A04F-C46C-4C1F-B604-89B7994BAC3F}" srcOrd="3" destOrd="0" parTransId="{2990789E-F81C-4BA4-9B6A-42BFCE8DC366}" sibTransId="{1CEE81E3-AB19-4AAE-B12F-519966401720}"/>
    <dgm:cxn modelId="{3615BE32-5BE0-4007-A4D7-5255954BA259}" type="presOf" srcId="{95F8A389-C8E2-4B29-8FFD-B77442552C89}" destId="{E6F58E0A-337F-4F85-B5B1-75D46A4207B4}" srcOrd="1" destOrd="0" presId="urn:microsoft.com/office/officeart/2005/8/layout/orgChart1"/>
    <dgm:cxn modelId="{3FDAA135-5D8E-4A17-AB26-A1842E7F07DD}" type="presOf" srcId="{DB93A04F-C46C-4C1F-B604-89B7994BAC3F}" destId="{C0696D45-191B-45DF-B77F-F02B0FD8A1BE}" srcOrd="0" destOrd="0" presId="urn:microsoft.com/office/officeart/2005/8/layout/orgChart1"/>
    <dgm:cxn modelId="{129D3D3C-B8EF-483A-A363-0565CF0053A5}" type="presOf" srcId="{A2883D30-6B20-4004-8DD7-C9837619A8AE}" destId="{89A78AA3-0EAC-4396-814B-6B48FD6A550C}" srcOrd="0" destOrd="0" presId="urn:microsoft.com/office/officeart/2005/8/layout/orgChart1"/>
    <dgm:cxn modelId="{E5BDA83C-1A3F-4CCC-94A1-411EDE235A72}" type="presOf" srcId="{95F8A389-C8E2-4B29-8FFD-B77442552C89}" destId="{602DB880-D85D-454F-B926-20B616A3654E}" srcOrd="0" destOrd="0" presId="urn:microsoft.com/office/officeart/2005/8/layout/orgChart1"/>
    <dgm:cxn modelId="{F523193F-C772-4AB3-88CF-95AF7CE24546}" type="presOf" srcId="{F5C7F326-C502-4993-9A0E-7F9E7B448D7B}" destId="{266CBBA0-B095-4123-B193-C7378E978209}" srcOrd="0" destOrd="0" presId="urn:microsoft.com/office/officeart/2005/8/layout/orgChart1"/>
    <dgm:cxn modelId="{C5661A64-29C9-4AA5-9D8D-7F6269AE20AF}" type="presOf" srcId="{E7C6129B-C8A6-4B5C-8939-4F5FD38AF283}" destId="{EC841A54-DCBB-4893-89FE-C541C76A57E0}" srcOrd="1" destOrd="0" presId="urn:microsoft.com/office/officeart/2005/8/layout/orgChart1"/>
    <dgm:cxn modelId="{BFF96364-A723-466B-A245-F1732E7C139C}" srcId="{450D4A1D-E910-4F04-BC72-F0D0402525E6}" destId="{F5C7F326-C502-4993-9A0E-7F9E7B448D7B}" srcOrd="6" destOrd="0" parTransId="{216C1FC6-80DA-4B90-8DAF-59F9D2A017B8}" sibTransId="{AD459C80-FD7A-4CCE-AC08-BEA2DAFFE170}"/>
    <dgm:cxn modelId="{4FD54445-0B7A-4A21-86CD-9F91F857CEFA}" srcId="{450D4A1D-E910-4F04-BC72-F0D0402525E6}" destId="{7C378511-494F-4891-9C0C-16AABD8C259F}" srcOrd="7" destOrd="0" parTransId="{2BDCE72F-4710-4EAE-8797-A8E326A442E8}" sibTransId="{E9378581-A7C0-4C46-B812-968E9071A99D}"/>
    <dgm:cxn modelId="{CACCB545-0AB0-4F51-AA50-86D4DC182658}" srcId="{450D4A1D-E910-4F04-BC72-F0D0402525E6}" destId="{BCA5DADD-69AC-497C-AE52-5330989AD9FE}" srcOrd="1" destOrd="0" parTransId="{CC816858-5699-4417-B8FE-C787056E74F2}" sibTransId="{39DA3C0E-5998-4C77-BA63-15C54E981FDD}"/>
    <dgm:cxn modelId="{D616FD45-1E0B-4010-B2CD-474237B5D21A}" type="presOf" srcId="{E7C6129B-C8A6-4B5C-8939-4F5FD38AF283}" destId="{595BE96B-D793-491D-95BB-1F30C7A7790B}" srcOrd="0" destOrd="0" presId="urn:microsoft.com/office/officeart/2005/8/layout/orgChart1"/>
    <dgm:cxn modelId="{EE317C6B-127D-4AA7-9AA5-42BA0B1BF9BA}" type="presOf" srcId="{BB92A5BF-E0D8-4D9B-B397-5DCE123F6F52}" destId="{E54E4B88-F653-4F56-B7CE-9833A90D1308}" srcOrd="1" destOrd="0" presId="urn:microsoft.com/office/officeart/2005/8/layout/orgChart1"/>
    <dgm:cxn modelId="{3328E971-B208-4E24-8E66-17AD3434ED0F}" type="presOf" srcId="{216C1FC6-80DA-4B90-8DAF-59F9D2A017B8}" destId="{5445719C-9CEF-4E2B-9841-85050808FCA6}" srcOrd="0" destOrd="0" presId="urn:microsoft.com/office/officeart/2005/8/layout/orgChart1"/>
    <dgm:cxn modelId="{2D651757-176E-415A-B6A3-4500C8E40733}" srcId="{A2883D30-6B20-4004-8DD7-C9837619A8AE}" destId="{EA20E519-C9A4-4525-B689-2F7600BA06C0}" srcOrd="0" destOrd="0" parTransId="{814E22E0-0C7C-4A40-BAF6-08C2B8AE3936}" sibTransId="{0F1C7647-C140-4D2D-9E6F-A46B0CB5E86B}"/>
    <dgm:cxn modelId="{A7103157-EBF5-47A1-9B97-D437ADDF4F16}" srcId="{8D515E1C-F773-400A-AD3F-40BD0F17D80C}" destId="{C7BBF2CD-AF7A-4B12-81AA-93438AC75CE8}" srcOrd="1" destOrd="0" parTransId="{8CF92041-6A57-4D02-9264-E4882B91B545}" sibTransId="{DD291FE3-6FC0-4AE8-88B8-D0C95C65102F}"/>
    <dgm:cxn modelId="{E236F27C-4C14-4024-A36D-BEFA466C4B29}" type="presOf" srcId="{BCA5DADD-69AC-497C-AE52-5330989AD9FE}" destId="{DEB12316-70B0-4464-8C51-628F0C7DE880}" srcOrd="0" destOrd="0" presId="urn:microsoft.com/office/officeart/2005/8/layout/orgChart1"/>
    <dgm:cxn modelId="{8355947D-CFAD-4282-B5A6-DAE4FF020950}" type="presOf" srcId="{2990789E-F81C-4BA4-9B6A-42BFCE8DC366}" destId="{C06451CE-DE98-44EF-9AEC-CD88C0AB3AD4}" srcOrd="0" destOrd="0" presId="urn:microsoft.com/office/officeart/2005/8/layout/orgChart1"/>
    <dgm:cxn modelId="{BD1CDA7E-6A28-4060-8E7F-0AC0B610549A}" type="presOf" srcId="{6924DF88-F251-4228-987F-BE8F80BCE0FB}" destId="{B15DC86F-A6CC-474F-9BF1-8F822F933CB7}" srcOrd="1" destOrd="0" presId="urn:microsoft.com/office/officeart/2005/8/layout/orgChart1"/>
    <dgm:cxn modelId="{C1B2C581-60C1-450D-A499-2A81C9F780AF}" type="presOf" srcId="{6924DF88-F251-4228-987F-BE8F80BCE0FB}" destId="{A8E86080-9D98-4EC0-B933-70D979E8F50D}" srcOrd="0" destOrd="0" presId="urn:microsoft.com/office/officeart/2005/8/layout/orgChart1"/>
    <dgm:cxn modelId="{3813F98B-4C54-43B2-8CED-F24061BDF216}" srcId="{450D4A1D-E910-4F04-BC72-F0D0402525E6}" destId="{6924DF88-F251-4228-987F-BE8F80BCE0FB}" srcOrd="4" destOrd="0" parTransId="{CEEDE971-6DDB-4E96-8853-6B59C716DDA4}" sibTransId="{23CDB97B-2ADA-456D-938D-2F3857E6CBBC}"/>
    <dgm:cxn modelId="{6299FC93-1AD5-4C64-86A7-EC2FB2F9ECF9}" type="presOf" srcId="{7C378511-494F-4891-9C0C-16AABD8C259F}" destId="{42182C32-5713-48AB-A0AA-46688702153A}" srcOrd="0" destOrd="0" presId="urn:microsoft.com/office/officeart/2005/8/layout/orgChart1"/>
    <dgm:cxn modelId="{F8A3C297-4CA6-4575-9230-315C10F11C61}" type="presOf" srcId="{CC816858-5699-4417-B8FE-C787056E74F2}" destId="{EEB3B1D3-3BCC-445E-A1B5-87D654ADFCBB}" srcOrd="0" destOrd="0" presId="urn:microsoft.com/office/officeart/2005/8/layout/orgChart1"/>
    <dgm:cxn modelId="{A75F07A1-A562-4195-8F74-26FF0F71525C}" type="presOf" srcId="{C7BBF2CD-AF7A-4B12-81AA-93438AC75CE8}" destId="{7B7CDC4E-47BB-42A7-934F-95E397B906DA}" srcOrd="0" destOrd="0" presId="urn:microsoft.com/office/officeart/2005/8/layout/orgChart1"/>
    <dgm:cxn modelId="{D4D038A6-8D47-44AD-BACA-3CBF116217FF}" srcId="{8D515E1C-F773-400A-AD3F-40BD0F17D80C}" destId="{450D4A1D-E910-4F04-BC72-F0D0402525E6}" srcOrd="0" destOrd="0" parTransId="{9D7912DF-7C3E-4D72-932F-52F1FAFDD54D}" sibTransId="{9524CE02-64A3-46F4-89DB-D04BF7738FE6}"/>
    <dgm:cxn modelId="{2EFF4BAD-A00C-4B35-BE3B-58D79F3F2EFD}" type="presOf" srcId="{21088385-CAA2-4290-8526-C66021C0207E}" destId="{C8093962-CB8A-42CE-A60F-46D72E9ECA68}" srcOrd="0" destOrd="0" presId="urn:microsoft.com/office/officeart/2005/8/layout/orgChart1"/>
    <dgm:cxn modelId="{B075B1AF-1D41-44DA-BDAA-F60E3F09E988}" type="presOf" srcId="{2BDCE72F-4710-4EAE-8797-A8E326A442E8}" destId="{85B26C5C-FB6B-4F68-ADF8-C700E6222ABD}" srcOrd="0" destOrd="0" presId="urn:microsoft.com/office/officeart/2005/8/layout/orgChart1"/>
    <dgm:cxn modelId="{EC933DB4-4843-4D83-B67B-801672FBB9A7}" type="presOf" srcId="{7832B846-43BF-41DC-A184-A8501B4172B1}" destId="{BE95E333-94FB-4F42-970F-EACC18A72317}" srcOrd="0" destOrd="0" presId="urn:microsoft.com/office/officeart/2005/8/layout/orgChart1"/>
    <dgm:cxn modelId="{92B2DEB4-5BC3-4423-9AD0-C30270431048}" type="presOf" srcId="{450D4A1D-E910-4F04-BC72-F0D0402525E6}" destId="{0B45C687-9256-4B6B-BE43-52CFFAA517C7}" srcOrd="1" destOrd="0" presId="urn:microsoft.com/office/officeart/2005/8/layout/orgChart1"/>
    <dgm:cxn modelId="{7BDEE2BA-71EC-42DB-AF43-60C95778CF09}" type="presOf" srcId="{EA20E519-C9A4-4525-B689-2F7600BA06C0}" destId="{1A116618-994C-48C1-ACBE-C7EC79DD2001}" srcOrd="1" destOrd="0" presId="urn:microsoft.com/office/officeart/2005/8/layout/orgChart1"/>
    <dgm:cxn modelId="{644723BB-C4E9-44AB-9F1D-74CDDDF04C99}" type="presOf" srcId="{8D515E1C-F773-400A-AD3F-40BD0F17D80C}" destId="{36C70735-BD7B-4932-8772-070E639D2A12}" srcOrd="0" destOrd="0" presId="urn:microsoft.com/office/officeart/2005/8/layout/orgChart1"/>
    <dgm:cxn modelId="{82F813BD-7EC7-4C4A-8830-53A2B050E857}" type="presOf" srcId="{8D515E1C-F773-400A-AD3F-40BD0F17D80C}" destId="{645B7A45-9DEE-4F5E-9A18-95D75D000985}" srcOrd="1" destOrd="0" presId="urn:microsoft.com/office/officeart/2005/8/layout/orgChart1"/>
    <dgm:cxn modelId="{7F352BBD-EB54-449F-8FAC-74AC18907BE0}" type="presOf" srcId="{450D4A1D-E910-4F04-BC72-F0D0402525E6}" destId="{6D253074-7680-4724-8FD0-413280A21905}" srcOrd="0" destOrd="0" presId="urn:microsoft.com/office/officeart/2005/8/layout/orgChart1"/>
    <dgm:cxn modelId="{D7585CBD-13A7-4F6E-9EE5-8D7BCE1E3380}" type="presOf" srcId="{BCA5DADD-69AC-497C-AE52-5330989AD9FE}" destId="{A9B2E0F5-4193-4485-B0DF-6F5DBC162C87}" srcOrd="1" destOrd="0" presId="urn:microsoft.com/office/officeart/2005/8/layout/orgChart1"/>
    <dgm:cxn modelId="{13786BBF-7D20-40F9-B9B8-7DB76980FAFE}" srcId="{450D4A1D-E910-4F04-BC72-F0D0402525E6}" destId="{F0FC7E45-E240-4321-BAD6-E029E746B196}" srcOrd="5" destOrd="0" parTransId="{DDDB45CC-8003-404B-966D-35720FE68CFE}" sibTransId="{7B710EBB-FCAB-452F-A081-CBB050229510}"/>
    <dgm:cxn modelId="{A94816CD-6E19-4594-94C8-9652F942DBAD}" type="presOf" srcId="{EA20E519-C9A4-4525-B689-2F7600BA06C0}" destId="{17A11C40-097D-469C-AF28-B1385C0558E4}" srcOrd="0" destOrd="0" presId="urn:microsoft.com/office/officeart/2005/8/layout/orgChart1"/>
    <dgm:cxn modelId="{31C7B6D8-5432-4431-B693-41A22D6F719B}" type="presOf" srcId="{F0FC7E45-E240-4321-BAD6-E029E746B196}" destId="{DCB4BBCC-DF06-4C5A-9792-0A62C797FB78}" srcOrd="1" destOrd="0" presId="urn:microsoft.com/office/officeart/2005/8/layout/orgChart1"/>
    <dgm:cxn modelId="{8DAA35E4-2C59-4F27-A666-2EC8F597F064}" srcId="{450D4A1D-E910-4F04-BC72-F0D0402525E6}" destId="{E7C6129B-C8A6-4B5C-8939-4F5FD38AF283}" srcOrd="2" destOrd="0" parTransId="{7832B846-43BF-41DC-A184-A8501B4172B1}" sibTransId="{48905A4A-072F-4400-B4E3-397822FE84E4}"/>
    <dgm:cxn modelId="{93687CEB-3A01-4696-B8C3-FF4259EDE2C3}" type="presOf" srcId="{C7BBF2CD-AF7A-4B12-81AA-93438AC75CE8}" destId="{F9833E17-2D80-4658-A56B-7C6EC8A2AF59}" srcOrd="1" destOrd="0" presId="urn:microsoft.com/office/officeart/2005/8/layout/orgChart1"/>
    <dgm:cxn modelId="{360163F2-3909-47AB-A4E4-C44F9FAFDB33}" type="presOf" srcId="{9D7912DF-7C3E-4D72-932F-52F1FAFDD54D}" destId="{FAE55EB1-A1D4-4E99-BA1F-52B70695CB74}" srcOrd="0" destOrd="0" presId="urn:microsoft.com/office/officeart/2005/8/layout/orgChart1"/>
    <dgm:cxn modelId="{1718B0F8-0C92-4968-8B5B-5BD46AC37C59}" srcId="{EA20E519-C9A4-4525-B689-2F7600BA06C0}" destId="{95F8A389-C8E2-4B29-8FFD-B77442552C89}" srcOrd="0" destOrd="0" parTransId="{21088385-CAA2-4290-8526-C66021C0207E}" sibTransId="{24667FF4-B9CB-4E69-966C-B130331951F4}"/>
    <dgm:cxn modelId="{5C9914FB-A52C-4A65-9D79-E50F7785D8DA}" type="presOf" srcId="{4FFDE9F9-ED1B-4E40-8CBA-3BEE892F414A}" destId="{6A040B71-D6D3-4935-A91C-E056DC2384E5}" srcOrd="0" destOrd="0" presId="urn:microsoft.com/office/officeart/2005/8/layout/orgChart1"/>
    <dgm:cxn modelId="{DEDDF4FF-D155-45CE-94E2-238ADBAD3A17}" type="presOf" srcId="{DB93A04F-C46C-4C1F-B604-89B7994BAC3F}" destId="{7D7F34C4-8198-4851-B235-1662B14E49C6}" srcOrd="1" destOrd="0" presId="urn:microsoft.com/office/officeart/2005/8/layout/orgChart1"/>
    <dgm:cxn modelId="{C4814C04-9C3F-4A55-AD2F-C072452C7365}" type="presParOf" srcId="{89A78AA3-0EAC-4396-814B-6B48FD6A550C}" destId="{9E7868E1-94F4-40AB-8416-F813A9DD8893}" srcOrd="0" destOrd="0" presId="urn:microsoft.com/office/officeart/2005/8/layout/orgChart1"/>
    <dgm:cxn modelId="{6A3FC03C-CA1A-4B0C-B5F5-FE3CDB9A8ABD}" type="presParOf" srcId="{9E7868E1-94F4-40AB-8416-F813A9DD8893}" destId="{018C2A5C-D11B-41EB-809E-B9F141C545C5}" srcOrd="0" destOrd="0" presId="urn:microsoft.com/office/officeart/2005/8/layout/orgChart1"/>
    <dgm:cxn modelId="{3C40FCC9-D040-4FEE-8196-BE32A6954104}" type="presParOf" srcId="{018C2A5C-D11B-41EB-809E-B9F141C545C5}" destId="{17A11C40-097D-469C-AF28-B1385C0558E4}" srcOrd="0" destOrd="0" presId="urn:microsoft.com/office/officeart/2005/8/layout/orgChart1"/>
    <dgm:cxn modelId="{E03FB671-1505-4D7F-B7F1-A3EEB90D5070}" type="presParOf" srcId="{018C2A5C-D11B-41EB-809E-B9F141C545C5}" destId="{1A116618-994C-48C1-ACBE-C7EC79DD2001}" srcOrd="1" destOrd="0" presId="urn:microsoft.com/office/officeart/2005/8/layout/orgChart1"/>
    <dgm:cxn modelId="{72A100B0-959A-4708-8741-0A4CE5730D0F}" type="presParOf" srcId="{9E7868E1-94F4-40AB-8416-F813A9DD8893}" destId="{50DE490F-BC91-44B3-B7B8-2266B9A9E55D}" srcOrd="1" destOrd="0" presId="urn:microsoft.com/office/officeart/2005/8/layout/orgChart1"/>
    <dgm:cxn modelId="{F16FF9CC-CE0D-41D7-BFA2-E1105075CF2E}" type="presParOf" srcId="{50DE490F-BC91-44B3-B7B8-2266B9A9E55D}" destId="{C8093962-CB8A-42CE-A60F-46D72E9ECA68}" srcOrd="0" destOrd="0" presId="urn:microsoft.com/office/officeart/2005/8/layout/orgChart1"/>
    <dgm:cxn modelId="{8C21010C-041C-4E95-945B-8DEBDBFAA84C}" type="presParOf" srcId="{50DE490F-BC91-44B3-B7B8-2266B9A9E55D}" destId="{70904CB3-6988-49D6-A164-DC0DEEE2A0F1}" srcOrd="1" destOrd="0" presId="urn:microsoft.com/office/officeart/2005/8/layout/orgChart1"/>
    <dgm:cxn modelId="{398F62CA-6E29-4DC3-ACFA-D4D2A3C19EE4}" type="presParOf" srcId="{70904CB3-6988-49D6-A164-DC0DEEE2A0F1}" destId="{ED2C176F-8A05-4DD6-8E6A-254D512515E5}" srcOrd="0" destOrd="0" presId="urn:microsoft.com/office/officeart/2005/8/layout/orgChart1"/>
    <dgm:cxn modelId="{80CC9A17-1B08-41EA-8590-EC779532A7DE}" type="presParOf" srcId="{ED2C176F-8A05-4DD6-8E6A-254D512515E5}" destId="{602DB880-D85D-454F-B926-20B616A3654E}" srcOrd="0" destOrd="0" presId="urn:microsoft.com/office/officeart/2005/8/layout/orgChart1"/>
    <dgm:cxn modelId="{8B343D37-8033-4016-B209-72F392107209}" type="presParOf" srcId="{ED2C176F-8A05-4DD6-8E6A-254D512515E5}" destId="{E6F58E0A-337F-4F85-B5B1-75D46A4207B4}" srcOrd="1" destOrd="0" presId="urn:microsoft.com/office/officeart/2005/8/layout/orgChart1"/>
    <dgm:cxn modelId="{F280FEF3-F4A5-4377-90D7-11DF0BB23F84}" type="presParOf" srcId="{70904CB3-6988-49D6-A164-DC0DEEE2A0F1}" destId="{1B65341C-52FD-46F5-8EBF-9E6B5B97732A}" srcOrd="1" destOrd="0" presId="urn:microsoft.com/office/officeart/2005/8/layout/orgChart1"/>
    <dgm:cxn modelId="{F958D0B3-C809-406B-B9E7-8965242B18CB}" type="presParOf" srcId="{70904CB3-6988-49D6-A164-DC0DEEE2A0F1}" destId="{61FC2FA3-9D17-4FF9-86CE-B19CB43EABC3}" srcOrd="2" destOrd="0" presId="urn:microsoft.com/office/officeart/2005/8/layout/orgChart1"/>
    <dgm:cxn modelId="{8A1E023A-43AC-4263-A58C-9578085887FD}" type="presParOf" srcId="{50DE490F-BC91-44B3-B7B8-2266B9A9E55D}" destId="{6A040B71-D6D3-4935-A91C-E056DC2384E5}" srcOrd="2" destOrd="0" presId="urn:microsoft.com/office/officeart/2005/8/layout/orgChart1"/>
    <dgm:cxn modelId="{835BCDA3-7D2E-4C3D-86B4-7D491C012703}" type="presParOf" srcId="{50DE490F-BC91-44B3-B7B8-2266B9A9E55D}" destId="{12573016-D0F5-4CBD-B91D-D593D85F6949}" srcOrd="3" destOrd="0" presId="urn:microsoft.com/office/officeart/2005/8/layout/orgChart1"/>
    <dgm:cxn modelId="{6D2900FF-D949-4F06-8BEE-78037F7911F5}" type="presParOf" srcId="{12573016-D0F5-4CBD-B91D-D593D85F6949}" destId="{97FC4EF4-A000-4786-B785-41DA6166055B}" srcOrd="0" destOrd="0" presId="urn:microsoft.com/office/officeart/2005/8/layout/orgChart1"/>
    <dgm:cxn modelId="{F22653EB-2CF4-4F1E-AFBD-4E8FAE018D4F}" type="presParOf" srcId="{97FC4EF4-A000-4786-B785-41DA6166055B}" destId="{36C70735-BD7B-4932-8772-070E639D2A12}" srcOrd="0" destOrd="0" presId="urn:microsoft.com/office/officeart/2005/8/layout/orgChart1"/>
    <dgm:cxn modelId="{FFCABA5A-9331-41FE-BE88-ABF7F928DD1A}" type="presParOf" srcId="{97FC4EF4-A000-4786-B785-41DA6166055B}" destId="{645B7A45-9DEE-4F5E-9A18-95D75D000985}" srcOrd="1" destOrd="0" presId="urn:microsoft.com/office/officeart/2005/8/layout/orgChart1"/>
    <dgm:cxn modelId="{0FAE0869-98BE-4961-8DFD-2AE176117B1E}" type="presParOf" srcId="{12573016-D0F5-4CBD-B91D-D593D85F6949}" destId="{C631A6F7-3E01-406E-9BA9-839F711A1E4B}" srcOrd="1" destOrd="0" presId="urn:microsoft.com/office/officeart/2005/8/layout/orgChart1"/>
    <dgm:cxn modelId="{445827AB-5F8C-474E-A6A5-24727843B448}" type="presParOf" srcId="{C631A6F7-3E01-406E-9BA9-839F711A1E4B}" destId="{FAE55EB1-A1D4-4E99-BA1F-52B70695CB74}" srcOrd="0" destOrd="0" presId="urn:microsoft.com/office/officeart/2005/8/layout/orgChart1"/>
    <dgm:cxn modelId="{919C2FB1-C995-4DC4-B83E-7E88D0AEC949}" type="presParOf" srcId="{C631A6F7-3E01-406E-9BA9-839F711A1E4B}" destId="{1C407004-9862-41D5-9ACD-5B24275F57CE}" srcOrd="1" destOrd="0" presId="urn:microsoft.com/office/officeart/2005/8/layout/orgChart1"/>
    <dgm:cxn modelId="{D0968C4F-CAAD-4C0F-84AD-164437121C03}" type="presParOf" srcId="{1C407004-9862-41D5-9ACD-5B24275F57CE}" destId="{59B1603E-C7F8-4F18-8B2C-D8FC3B956EC0}" srcOrd="0" destOrd="0" presId="urn:microsoft.com/office/officeart/2005/8/layout/orgChart1"/>
    <dgm:cxn modelId="{0DE79969-FE83-47A1-9420-5FC348C3D941}" type="presParOf" srcId="{59B1603E-C7F8-4F18-8B2C-D8FC3B956EC0}" destId="{6D253074-7680-4724-8FD0-413280A21905}" srcOrd="0" destOrd="0" presId="urn:microsoft.com/office/officeart/2005/8/layout/orgChart1"/>
    <dgm:cxn modelId="{844FF0ED-3BF5-45F5-ADF8-24110F0A03FA}" type="presParOf" srcId="{59B1603E-C7F8-4F18-8B2C-D8FC3B956EC0}" destId="{0B45C687-9256-4B6B-BE43-52CFFAA517C7}" srcOrd="1" destOrd="0" presId="urn:microsoft.com/office/officeart/2005/8/layout/orgChart1"/>
    <dgm:cxn modelId="{BB5612D7-FD6B-4876-B2A4-18C45D113BAE}" type="presParOf" srcId="{1C407004-9862-41D5-9ACD-5B24275F57CE}" destId="{48F93DC3-04AE-4BDF-88AD-54270211E829}" srcOrd="1" destOrd="0" presId="urn:microsoft.com/office/officeart/2005/8/layout/orgChart1"/>
    <dgm:cxn modelId="{075381F5-A515-4B06-88B4-92667235420E}" type="presParOf" srcId="{48F93DC3-04AE-4BDF-88AD-54270211E829}" destId="{F63006AB-453B-4091-B756-7225AB5CC74D}" srcOrd="0" destOrd="0" presId="urn:microsoft.com/office/officeart/2005/8/layout/orgChart1"/>
    <dgm:cxn modelId="{0965F76D-1CB7-49C7-87B1-6A2C6AFEB289}" type="presParOf" srcId="{48F93DC3-04AE-4BDF-88AD-54270211E829}" destId="{5C6305B5-011D-437D-AAD7-95CF801D272A}" srcOrd="1" destOrd="0" presId="urn:microsoft.com/office/officeart/2005/8/layout/orgChart1"/>
    <dgm:cxn modelId="{9A602DB1-B4EF-4BA3-A413-20435433B1B5}" type="presParOf" srcId="{5C6305B5-011D-437D-AAD7-95CF801D272A}" destId="{56FDAABF-6331-459F-9447-A907F1FAFF7B}" srcOrd="0" destOrd="0" presId="urn:microsoft.com/office/officeart/2005/8/layout/orgChart1"/>
    <dgm:cxn modelId="{030E8AD1-D755-4872-827A-F5397AA6EDC4}" type="presParOf" srcId="{56FDAABF-6331-459F-9447-A907F1FAFF7B}" destId="{B798C538-4B95-405F-8D60-97D228BE1925}" srcOrd="0" destOrd="0" presId="urn:microsoft.com/office/officeart/2005/8/layout/orgChart1"/>
    <dgm:cxn modelId="{93A5B9DB-1B10-48C4-9CBA-D4B01E753B1E}" type="presParOf" srcId="{56FDAABF-6331-459F-9447-A907F1FAFF7B}" destId="{E54E4B88-F653-4F56-B7CE-9833A90D1308}" srcOrd="1" destOrd="0" presId="urn:microsoft.com/office/officeart/2005/8/layout/orgChart1"/>
    <dgm:cxn modelId="{49D11411-F05C-4692-8F4E-38DA1FB90835}" type="presParOf" srcId="{5C6305B5-011D-437D-AAD7-95CF801D272A}" destId="{FD4549C5-D403-453F-9F2C-0BCA33F365F9}" srcOrd="1" destOrd="0" presId="urn:microsoft.com/office/officeart/2005/8/layout/orgChart1"/>
    <dgm:cxn modelId="{A083058F-ACE1-4A91-B610-DFDDC9D7D16F}" type="presParOf" srcId="{5C6305B5-011D-437D-AAD7-95CF801D272A}" destId="{4ED5CA11-0CBE-4D99-9508-B055C3057ED0}" srcOrd="2" destOrd="0" presId="urn:microsoft.com/office/officeart/2005/8/layout/orgChart1"/>
    <dgm:cxn modelId="{76E8CBC9-7BBF-4833-9D96-658BF610A9B0}" type="presParOf" srcId="{48F93DC3-04AE-4BDF-88AD-54270211E829}" destId="{EEB3B1D3-3BCC-445E-A1B5-87D654ADFCBB}" srcOrd="2" destOrd="0" presId="urn:microsoft.com/office/officeart/2005/8/layout/orgChart1"/>
    <dgm:cxn modelId="{F38875CD-0F5F-45D5-A91E-13B912C18C49}" type="presParOf" srcId="{48F93DC3-04AE-4BDF-88AD-54270211E829}" destId="{D7883509-4799-45D2-8FD9-615D1A1E9013}" srcOrd="3" destOrd="0" presId="urn:microsoft.com/office/officeart/2005/8/layout/orgChart1"/>
    <dgm:cxn modelId="{ECE4C65D-B450-4B13-A3DE-1AB54AE7C588}" type="presParOf" srcId="{D7883509-4799-45D2-8FD9-615D1A1E9013}" destId="{BD3AEA4A-A15F-4867-A735-3FA6E3295FDB}" srcOrd="0" destOrd="0" presId="urn:microsoft.com/office/officeart/2005/8/layout/orgChart1"/>
    <dgm:cxn modelId="{F09167F3-340A-44C3-8ED6-6384417A9172}" type="presParOf" srcId="{BD3AEA4A-A15F-4867-A735-3FA6E3295FDB}" destId="{DEB12316-70B0-4464-8C51-628F0C7DE880}" srcOrd="0" destOrd="0" presId="urn:microsoft.com/office/officeart/2005/8/layout/orgChart1"/>
    <dgm:cxn modelId="{BCB30C62-58C0-499B-A20F-7DF7CACE058F}" type="presParOf" srcId="{BD3AEA4A-A15F-4867-A735-3FA6E3295FDB}" destId="{A9B2E0F5-4193-4485-B0DF-6F5DBC162C87}" srcOrd="1" destOrd="0" presId="urn:microsoft.com/office/officeart/2005/8/layout/orgChart1"/>
    <dgm:cxn modelId="{19ECFBB2-FCA7-40A0-9B86-8A3795A1EA53}" type="presParOf" srcId="{D7883509-4799-45D2-8FD9-615D1A1E9013}" destId="{6CB5C19A-9EEC-440E-B34B-7C11FB05129A}" srcOrd="1" destOrd="0" presId="urn:microsoft.com/office/officeart/2005/8/layout/orgChart1"/>
    <dgm:cxn modelId="{D8384A29-5873-4619-B0FC-EA4A1F2E777C}" type="presParOf" srcId="{D7883509-4799-45D2-8FD9-615D1A1E9013}" destId="{42B2CC81-C83B-4C9B-835E-AB7D3DCAD465}" srcOrd="2" destOrd="0" presId="urn:microsoft.com/office/officeart/2005/8/layout/orgChart1"/>
    <dgm:cxn modelId="{1CBBB8B8-D917-4369-BC76-8D23EEE6A240}" type="presParOf" srcId="{48F93DC3-04AE-4BDF-88AD-54270211E829}" destId="{BE95E333-94FB-4F42-970F-EACC18A72317}" srcOrd="4" destOrd="0" presId="urn:microsoft.com/office/officeart/2005/8/layout/orgChart1"/>
    <dgm:cxn modelId="{321AE355-F721-4A79-A365-6F98FF61DA75}" type="presParOf" srcId="{48F93DC3-04AE-4BDF-88AD-54270211E829}" destId="{D982AC64-D8FF-45F6-ABD4-E4845F22A747}" srcOrd="5" destOrd="0" presId="urn:microsoft.com/office/officeart/2005/8/layout/orgChart1"/>
    <dgm:cxn modelId="{26F8F05C-24DB-4F2D-88FC-A91111C4AC72}" type="presParOf" srcId="{D982AC64-D8FF-45F6-ABD4-E4845F22A747}" destId="{E315BC4B-D9DE-4326-851D-FD66A7E0EC26}" srcOrd="0" destOrd="0" presId="urn:microsoft.com/office/officeart/2005/8/layout/orgChart1"/>
    <dgm:cxn modelId="{371A9F23-CCF2-443A-A52F-3CA762B64284}" type="presParOf" srcId="{E315BC4B-D9DE-4326-851D-FD66A7E0EC26}" destId="{595BE96B-D793-491D-95BB-1F30C7A7790B}" srcOrd="0" destOrd="0" presId="urn:microsoft.com/office/officeart/2005/8/layout/orgChart1"/>
    <dgm:cxn modelId="{8089B87F-E2BE-41C2-81DA-0102735778F3}" type="presParOf" srcId="{E315BC4B-D9DE-4326-851D-FD66A7E0EC26}" destId="{EC841A54-DCBB-4893-89FE-C541C76A57E0}" srcOrd="1" destOrd="0" presId="urn:microsoft.com/office/officeart/2005/8/layout/orgChart1"/>
    <dgm:cxn modelId="{F13F3E37-A736-4BDE-9FF1-92F21DCAE1FD}" type="presParOf" srcId="{D982AC64-D8FF-45F6-ABD4-E4845F22A747}" destId="{D0C4A69D-931B-4FDE-9A87-7FD500F1EABF}" srcOrd="1" destOrd="0" presId="urn:microsoft.com/office/officeart/2005/8/layout/orgChart1"/>
    <dgm:cxn modelId="{E9865A9C-8244-46A5-8396-DFEBDE9F1BF6}" type="presParOf" srcId="{D982AC64-D8FF-45F6-ABD4-E4845F22A747}" destId="{24CFEA2D-4848-4791-8CEB-60A72F47D569}" srcOrd="2" destOrd="0" presId="urn:microsoft.com/office/officeart/2005/8/layout/orgChart1"/>
    <dgm:cxn modelId="{C08FE5A3-1BE9-44AD-8E69-D4A5047E7686}" type="presParOf" srcId="{48F93DC3-04AE-4BDF-88AD-54270211E829}" destId="{C06451CE-DE98-44EF-9AEC-CD88C0AB3AD4}" srcOrd="6" destOrd="0" presId="urn:microsoft.com/office/officeart/2005/8/layout/orgChart1"/>
    <dgm:cxn modelId="{38C09F92-7D45-4353-BCA1-D82720610A83}" type="presParOf" srcId="{48F93DC3-04AE-4BDF-88AD-54270211E829}" destId="{22F12130-3B47-4EE1-84B2-DDBBEDCD3F08}" srcOrd="7" destOrd="0" presId="urn:microsoft.com/office/officeart/2005/8/layout/orgChart1"/>
    <dgm:cxn modelId="{3EA26D26-9D3E-4D1E-B806-1E8F53FEF8A5}" type="presParOf" srcId="{22F12130-3B47-4EE1-84B2-DDBBEDCD3F08}" destId="{471F8AF0-1526-4BB9-9D24-68E4F6C428C1}" srcOrd="0" destOrd="0" presId="urn:microsoft.com/office/officeart/2005/8/layout/orgChart1"/>
    <dgm:cxn modelId="{48EA02DD-10A3-4585-9DA9-82B85B682E34}" type="presParOf" srcId="{471F8AF0-1526-4BB9-9D24-68E4F6C428C1}" destId="{C0696D45-191B-45DF-B77F-F02B0FD8A1BE}" srcOrd="0" destOrd="0" presId="urn:microsoft.com/office/officeart/2005/8/layout/orgChart1"/>
    <dgm:cxn modelId="{326997B6-BA2D-43A1-8837-41772B68300C}" type="presParOf" srcId="{471F8AF0-1526-4BB9-9D24-68E4F6C428C1}" destId="{7D7F34C4-8198-4851-B235-1662B14E49C6}" srcOrd="1" destOrd="0" presId="urn:microsoft.com/office/officeart/2005/8/layout/orgChart1"/>
    <dgm:cxn modelId="{62A64667-F9F0-4EE3-8C99-BBC1147372BE}" type="presParOf" srcId="{22F12130-3B47-4EE1-84B2-DDBBEDCD3F08}" destId="{52CCF69C-1E42-4F1C-86E2-1E2C2BE0D0C9}" srcOrd="1" destOrd="0" presId="urn:microsoft.com/office/officeart/2005/8/layout/orgChart1"/>
    <dgm:cxn modelId="{2ECC491E-559F-4C29-A24A-A386A817134B}" type="presParOf" srcId="{22F12130-3B47-4EE1-84B2-DDBBEDCD3F08}" destId="{4E7CB010-18AB-4214-B87D-C10EC45A76D6}" srcOrd="2" destOrd="0" presId="urn:microsoft.com/office/officeart/2005/8/layout/orgChart1"/>
    <dgm:cxn modelId="{DEB73896-E7C5-44F8-AB7F-0C6BE0EEFE73}" type="presParOf" srcId="{48F93DC3-04AE-4BDF-88AD-54270211E829}" destId="{B996B531-CF0B-4AEF-9C5F-A00E78CC66EA}" srcOrd="8" destOrd="0" presId="urn:microsoft.com/office/officeart/2005/8/layout/orgChart1"/>
    <dgm:cxn modelId="{66E18985-8C9A-469C-8A76-7415A6C8F6A3}" type="presParOf" srcId="{48F93DC3-04AE-4BDF-88AD-54270211E829}" destId="{4A591A07-B1A3-482A-A648-33D9A2513059}" srcOrd="9" destOrd="0" presId="urn:microsoft.com/office/officeart/2005/8/layout/orgChart1"/>
    <dgm:cxn modelId="{E533518C-3610-43AA-93F5-ADEF7404357F}" type="presParOf" srcId="{4A591A07-B1A3-482A-A648-33D9A2513059}" destId="{7BB56E06-8138-477B-8C3A-B0342B8D5718}" srcOrd="0" destOrd="0" presId="urn:microsoft.com/office/officeart/2005/8/layout/orgChart1"/>
    <dgm:cxn modelId="{8D52901D-E4B7-4C41-B276-2D482F48D059}" type="presParOf" srcId="{7BB56E06-8138-477B-8C3A-B0342B8D5718}" destId="{A8E86080-9D98-4EC0-B933-70D979E8F50D}" srcOrd="0" destOrd="0" presId="urn:microsoft.com/office/officeart/2005/8/layout/orgChart1"/>
    <dgm:cxn modelId="{66D1C891-55EA-4CF1-B33E-5CCEB536A9FA}" type="presParOf" srcId="{7BB56E06-8138-477B-8C3A-B0342B8D5718}" destId="{B15DC86F-A6CC-474F-9BF1-8F822F933CB7}" srcOrd="1" destOrd="0" presId="urn:microsoft.com/office/officeart/2005/8/layout/orgChart1"/>
    <dgm:cxn modelId="{0468721A-F0B7-49AC-8B33-B7B8EEF778C5}" type="presParOf" srcId="{4A591A07-B1A3-482A-A648-33D9A2513059}" destId="{A3321759-8CDA-4C0B-9A8C-9E7F8F782A7C}" srcOrd="1" destOrd="0" presId="urn:microsoft.com/office/officeart/2005/8/layout/orgChart1"/>
    <dgm:cxn modelId="{01EF0B7A-236E-4049-9BDE-B5E676D85180}" type="presParOf" srcId="{4A591A07-B1A3-482A-A648-33D9A2513059}" destId="{20C8E036-51B7-4360-AD65-2080B6F820FC}" srcOrd="2" destOrd="0" presId="urn:microsoft.com/office/officeart/2005/8/layout/orgChart1"/>
    <dgm:cxn modelId="{A974A776-C6EE-419D-B276-89E5B11D8D51}" type="presParOf" srcId="{48F93DC3-04AE-4BDF-88AD-54270211E829}" destId="{BD23BB55-CFBD-4792-AE6E-427331F17A14}" srcOrd="10" destOrd="0" presId="urn:microsoft.com/office/officeart/2005/8/layout/orgChart1"/>
    <dgm:cxn modelId="{95BD7A8B-B2A4-4014-A2F9-76DDD0C32E0F}" type="presParOf" srcId="{48F93DC3-04AE-4BDF-88AD-54270211E829}" destId="{3FD525CB-BCAF-4F81-BA99-799A8B223FFA}" srcOrd="11" destOrd="0" presId="urn:microsoft.com/office/officeart/2005/8/layout/orgChart1"/>
    <dgm:cxn modelId="{FB056472-AD43-4570-8CB9-664F36A107C2}" type="presParOf" srcId="{3FD525CB-BCAF-4F81-BA99-799A8B223FFA}" destId="{BB2BD9E6-CD0B-4A98-BC8E-17BFBDAA7467}" srcOrd="0" destOrd="0" presId="urn:microsoft.com/office/officeart/2005/8/layout/orgChart1"/>
    <dgm:cxn modelId="{52106661-695A-4BB3-9932-8D1AFBD0EDFD}" type="presParOf" srcId="{BB2BD9E6-CD0B-4A98-BC8E-17BFBDAA7467}" destId="{6A9F0E94-C841-4B36-8439-CDA3E1F7E93E}" srcOrd="0" destOrd="0" presId="urn:microsoft.com/office/officeart/2005/8/layout/orgChart1"/>
    <dgm:cxn modelId="{8748F7CB-0BAF-4954-AB02-CAF752B40921}" type="presParOf" srcId="{BB2BD9E6-CD0B-4A98-BC8E-17BFBDAA7467}" destId="{DCB4BBCC-DF06-4C5A-9792-0A62C797FB78}" srcOrd="1" destOrd="0" presId="urn:microsoft.com/office/officeart/2005/8/layout/orgChart1"/>
    <dgm:cxn modelId="{8A3F13A6-09BF-4AAF-AAD6-702BBCA2403E}" type="presParOf" srcId="{3FD525CB-BCAF-4F81-BA99-799A8B223FFA}" destId="{AF10F8D8-5951-4C92-B0FB-6599FB3444DA}" srcOrd="1" destOrd="0" presId="urn:microsoft.com/office/officeart/2005/8/layout/orgChart1"/>
    <dgm:cxn modelId="{81107EC6-822E-46B6-A3A3-D36FE5E0CA42}" type="presParOf" srcId="{3FD525CB-BCAF-4F81-BA99-799A8B223FFA}" destId="{15251FDE-9093-4BD5-83C4-089B7B3766A6}" srcOrd="2" destOrd="0" presId="urn:microsoft.com/office/officeart/2005/8/layout/orgChart1"/>
    <dgm:cxn modelId="{149962CE-DA8F-48DE-8BC4-0B5EDD80B060}" type="presParOf" srcId="{48F93DC3-04AE-4BDF-88AD-54270211E829}" destId="{5445719C-9CEF-4E2B-9841-85050808FCA6}" srcOrd="12" destOrd="0" presId="urn:microsoft.com/office/officeart/2005/8/layout/orgChart1"/>
    <dgm:cxn modelId="{CC358E1F-F11C-4930-9AE2-B97ECFF2856F}" type="presParOf" srcId="{48F93DC3-04AE-4BDF-88AD-54270211E829}" destId="{B67D04C9-9EBC-4BFB-9944-FB50DCC06526}" srcOrd="13" destOrd="0" presId="urn:microsoft.com/office/officeart/2005/8/layout/orgChart1"/>
    <dgm:cxn modelId="{BB3D8FCE-FF16-43B7-B711-D3BCB1926F05}" type="presParOf" srcId="{B67D04C9-9EBC-4BFB-9944-FB50DCC06526}" destId="{FEAA1035-64E3-4832-8E4D-F5B364CE8FD7}" srcOrd="0" destOrd="0" presId="urn:microsoft.com/office/officeart/2005/8/layout/orgChart1"/>
    <dgm:cxn modelId="{B66E8F04-1BAA-4889-A0BB-A5181B500F5C}" type="presParOf" srcId="{FEAA1035-64E3-4832-8E4D-F5B364CE8FD7}" destId="{266CBBA0-B095-4123-B193-C7378E978209}" srcOrd="0" destOrd="0" presId="urn:microsoft.com/office/officeart/2005/8/layout/orgChart1"/>
    <dgm:cxn modelId="{F999606E-5537-4A23-B828-9D7E75F03575}" type="presParOf" srcId="{FEAA1035-64E3-4832-8E4D-F5B364CE8FD7}" destId="{A4C94632-FABA-4EC9-8193-B95D2574C27E}" srcOrd="1" destOrd="0" presId="urn:microsoft.com/office/officeart/2005/8/layout/orgChart1"/>
    <dgm:cxn modelId="{3973439C-4ED4-4746-8A26-7AD4FAC28570}" type="presParOf" srcId="{B67D04C9-9EBC-4BFB-9944-FB50DCC06526}" destId="{A401B7C9-7CCE-4352-8BE9-2B560C043106}" srcOrd="1" destOrd="0" presId="urn:microsoft.com/office/officeart/2005/8/layout/orgChart1"/>
    <dgm:cxn modelId="{D21D55CB-281E-42CB-BDE1-0030158CF0BB}" type="presParOf" srcId="{B67D04C9-9EBC-4BFB-9944-FB50DCC06526}" destId="{67602078-F8BA-4F71-B6E0-BEA715BFB3E2}" srcOrd="2" destOrd="0" presId="urn:microsoft.com/office/officeart/2005/8/layout/orgChart1"/>
    <dgm:cxn modelId="{0AD0F6C2-FD3F-435D-9497-09149234927F}" type="presParOf" srcId="{48F93DC3-04AE-4BDF-88AD-54270211E829}" destId="{85B26C5C-FB6B-4F68-ADF8-C700E6222ABD}" srcOrd="14" destOrd="0" presId="urn:microsoft.com/office/officeart/2005/8/layout/orgChart1"/>
    <dgm:cxn modelId="{631F7F9F-FA83-441A-B97A-23ECC0E311D5}" type="presParOf" srcId="{48F93DC3-04AE-4BDF-88AD-54270211E829}" destId="{65EC213F-4B21-49BB-A346-BEE38067C0F3}" srcOrd="15" destOrd="0" presId="urn:microsoft.com/office/officeart/2005/8/layout/orgChart1"/>
    <dgm:cxn modelId="{2F534269-210B-42FA-89FA-3609C0287E58}" type="presParOf" srcId="{65EC213F-4B21-49BB-A346-BEE38067C0F3}" destId="{E9CD9507-9209-433D-AEC6-E8533489AF10}" srcOrd="0" destOrd="0" presId="urn:microsoft.com/office/officeart/2005/8/layout/orgChart1"/>
    <dgm:cxn modelId="{D7B902F8-2566-4429-8622-8C36A0F28B14}" type="presParOf" srcId="{E9CD9507-9209-433D-AEC6-E8533489AF10}" destId="{42182C32-5713-48AB-A0AA-46688702153A}" srcOrd="0" destOrd="0" presId="urn:microsoft.com/office/officeart/2005/8/layout/orgChart1"/>
    <dgm:cxn modelId="{74080A15-A0A8-4F09-8EEE-DAEF264CA791}" type="presParOf" srcId="{E9CD9507-9209-433D-AEC6-E8533489AF10}" destId="{75B91C36-CA3E-4638-ADB2-51BB92CE481F}" srcOrd="1" destOrd="0" presId="urn:microsoft.com/office/officeart/2005/8/layout/orgChart1"/>
    <dgm:cxn modelId="{FD93A0F3-50EC-4FDB-A21F-F45EE62D2833}" type="presParOf" srcId="{65EC213F-4B21-49BB-A346-BEE38067C0F3}" destId="{4835AC40-BBAE-45B3-9F95-93794702D4D3}" srcOrd="1" destOrd="0" presId="urn:microsoft.com/office/officeart/2005/8/layout/orgChart1"/>
    <dgm:cxn modelId="{B2B151F7-E9DE-49AB-8DB6-900BC0F8E1E9}" type="presParOf" srcId="{65EC213F-4B21-49BB-A346-BEE38067C0F3}" destId="{60854438-3E6D-44C8-B147-CE0621F3AAD9}" srcOrd="2" destOrd="0" presId="urn:microsoft.com/office/officeart/2005/8/layout/orgChart1"/>
    <dgm:cxn modelId="{8D237393-684F-4AB9-BA3D-942D8F8E5EF5}" type="presParOf" srcId="{1C407004-9862-41D5-9ACD-5B24275F57CE}" destId="{BEFBC23B-85F4-4357-91E1-4DFC7F83E489}" srcOrd="2" destOrd="0" presId="urn:microsoft.com/office/officeart/2005/8/layout/orgChart1"/>
    <dgm:cxn modelId="{AA0E673E-A6B3-4C87-9A9A-7414F5FFB6A2}" type="presParOf" srcId="{C631A6F7-3E01-406E-9BA9-839F711A1E4B}" destId="{C79036B8-CDB0-4FA3-873E-76240533CA56}" srcOrd="2" destOrd="0" presId="urn:microsoft.com/office/officeart/2005/8/layout/orgChart1"/>
    <dgm:cxn modelId="{5B9AE8CE-F438-4B4D-B45B-1AC2172908F7}" type="presParOf" srcId="{C631A6F7-3E01-406E-9BA9-839F711A1E4B}" destId="{2D083CAD-E470-48E1-BCD0-5956827E7D95}" srcOrd="3" destOrd="0" presId="urn:microsoft.com/office/officeart/2005/8/layout/orgChart1"/>
    <dgm:cxn modelId="{DEA59995-D3FD-4B99-8735-BA99A7EDDAC9}" type="presParOf" srcId="{2D083CAD-E470-48E1-BCD0-5956827E7D95}" destId="{2CFDE80D-7A57-4FEE-9FC8-1FAB16645A2A}" srcOrd="0" destOrd="0" presId="urn:microsoft.com/office/officeart/2005/8/layout/orgChart1"/>
    <dgm:cxn modelId="{EF517AC0-7239-466F-887D-255BE1BA8186}" type="presParOf" srcId="{2CFDE80D-7A57-4FEE-9FC8-1FAB16645A2A}" destId="{7B7CDC4E-47BB-42A7-934F-95E397B906DA}" srcOrd="0" destOrd="0" presId="urn:microsoft.com/office/officeart/2005/8/layout/orgChart1"/>
    <dgm:cxn modelId="{8B21F07B-603F-485B-89C0-67FCDD77665E}" type="presParOf" srcId="{2CFDE80D-7A57-4FEE-9FC8-1FAB16645A2A}" destId="{F9833E17-2D80-4658-A56B-7C6EC8A2AF59}" srcOrd="1" destOrd="0" presId="urn:microsoft.com/office/officeart/2005/8/layout/orgChart1"/>
    <dgm:cxn modelId="{9F434358-F8BE-46DB-84ED-BDAA689B7C24}" type="presParOf" srcId="{2D083CAD-E470-48E1-BCD0-5956827E7D95}" destId="{F23CAEA2-EAB3-4D4C-AB79-6013DC35DE17}" srcOrd="1" destOrd="0" presId="urn:microsoft.com/office/officeart/2005/8/layout/orgChart1"/>
    <dgm:cxn modelId="{6EBD8AA6-7DE6-4B71-91EB-E6DDD4B66B00}" type="presParOf" srcId="{2D083CAD-E470-48E1-BCD0-5956827E7D95}" destId="{4002AB1A-0BC0-4CCB-B57F-565D33101FDE}" srcOrd="2" destOrd="0" presId="urn:microsoft.com/office/officeart/2005/8/layout/orgChart1"/>
    <dgm:cxn modelId="{3CE21EC1-35E4-4EC4-AC2F-5BDDE5A02664}" type="presParOf" srcId="{12573016-D0F5-4CBD-B91D-D593D85F6949}" destId="{11E75FF1-E4EB-4C76-8AA8-E9780750F55E}" srcOrd="2" destOrd="0" presId="urn:microsoft.com/office/officeart/2005/8/layout/orgChart1"/>
    <dgm:cxn modelId="{30B88465-146D-4878-B232-620141F86C76}" type="presParOf" srcId="{9E7868E1-94F4-40AB-8416-F813A9DD8893}" destId="{2D19AF25-99D0-45FB-8ED6-BE364DF74C3F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036B8-CDB0-4FA3-873E-76240533CA56}">
      <dsp:nvSpPr>
        <dsp:cNvPr id="0" name=""/>
        <dsp:cNvSpPr/>
      </dsp:nvSpPr>
      <dsp:spPr>
        <a:xfrm>
          <a:off x="2710904" y="1035761"/>
          <a:ext cx="515439" cy="1789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9456"/>
              </a:lnTo>
              <a:lnTo>
                <a:pt x="515439" y="89456"/>
              </a:lnTo>
              <a:lnTo>
                <a:pt x="515439" y="178913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B26C5C-FB6B-4F68-ADF8-C700E6222ABD}">
      <dsp:nvSpPr>
        <dsp:cNvPr id="0" name=""/>
        <dsp:cNvSpPr/>
      </dsp:nvSpPr>
      <dsp:spPr>
        <a:xfrm>
          <a:off x="1854678" y="1640658"/>
          <a:ext cx="127795" cy="462617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26179"/>
              </a:lnTo>
              <a:lnTo>
                <a:pt x="127795" y="4626179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45719C-9CEF-4E2B-9841-85050808FCA6}">
      <dsp:nvSpPr>
        <dsp:cNvPr id="0" name=""/>
        <dsp:cNvSpPr/>
      </dsp:nvSpPr>
      <dsp:spPr>
        <a:xfrm>
          <a:off x="1854678" y="1640658"/>
          <a:ext cx="127795" cy="40212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21282"/>
              </a:lnTo>
              <a:lnTo>
                <a:pt x="127795" y="4021282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23BB55-CFBD-4792-AE6E-427331F17A14}">
      <dsp:nvSpPr>
        <dsp:cNvPr id="0" name=""/>
        <dsp:cNvSpPr/>
      </dsp:nvSpPr>
      <dsp:spPr>
        <a:xfrm>
          <a:off x="1854678" y="1640658"/>
          <a:ext cx="127795" cy="34163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16386"/>
              </a:lnTo>
              <a:lnTo>
                <a:pt x="127795" y="3416386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96B531-CF0B-4AEF-9C5F-A00E78CC66EA}">
      <dsp:nvSpPr>
        <dsp:cNvPr id="0" name=""/>
        <dsp:cNvSpPr/>
      </dsp:nvSpPr>
      <dsp:spPr>
        <a:xfrm>
          <a:off x="1854678" y="1640658"/>
          <a:ext cx="127795" cy="28114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11490"/>
              </a:lnTo>
              <a:lnTo>
                <a:pt x="127795" y="281149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6451CE-DE98-44EF-9AEC-CD88C0AB3AD4}">
      <dsp:nvSpPr>
        <dsp:cNvPr id="0" name=""/>
        <dsp:cNvSpPr/>
      </dsp:nvSpPr>
      <dsp:spPr>
        <a:xfrm>
          <a:off x="1854678" y="1640658"/>
          <a:ext cx="127795" cy="22065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06593"/>
              </a:lnTo>
              <a:lnTo>
                <a:pt x="127795" y="2206593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95E333-94FB-4F42-970F-EACC18A72317}">
      <dsp:nvSpPr>
        <dsp:cNvPr id="0" name=""/>
        <dsp:cNvSpPr/>
      </dsp:nvSpPr>
      <dsp:spPr>
        <a:xfrm>
          <a:off x="1854678" y="1640658"/>
          <a:ext cx="127795" cy="16016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01697"/>
              </a:lnTo>
              <a:lnTo>
                <a:pt x="127795" y="1601697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B3B1D3-3BCC-445E-A1B5-87D654ADFCBB}">
      <dsp:nvSpPr>
        <dsp:cNvPr id="0" name=""/>
        <dsp:cNvSpPr/>
      </dsp:nvSpPr>
      <dsp:spPr>
        <a:xfrm>
          <a:off x="1854678" y="1640658"/>
          <a:ext cx="127795" cy="9968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6801"/>
              </a:lnTo>
              <a:lnTo>
                <a:pt x="127795" y="996801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3006AB-453B-4091-B756-7225AB5CC74D}">
      <dsp:nvSpPr>
        <dsp:cNvPr id="0" name=""/>
        <dsp:cNvSpPr/>
      </dsp:nvSpPr>
      <dsp:spPr>
        <a:xfrm>
          <a:off x="1854678" y="1640658"/>
          <a:ext cx="127795" cy="3919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1904"/>
              </a:lnTo>
              <a:lnTo>
                <a:pt x="127795" y="391904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E55EB1-A1D4-4E99-BA1F-52B70695CB74}">
      <dsp:nvSpPr>
        <dsp:cNvPr id="0" name=""/>
        <dsp:cNvSpPr/>
      </dsp:nvSpPr>
      <dsp:spPr>
        <a:xfrm>
          <a:off x="2195465" y="1035761"/>
          <a:ext cx="515439" cy="178913"/>
        </a:xfrm>
        <a:custGeom>
          <a:avLst/>
          <a:gdLst/>
          <a:ahLst/>
          <a:cxnLst/>
          <a:rect l="0" t="0" r="0" b="0"/>
          <a:pathLst>
            <a:path>
              <a:moveTo>
                <a:pt x="515439" y="0"/>
              </a:moveTo>
              <a:lnTo>
                <a:pt x="515439" y="89456"/>
              </a:lnTo>
              <a:lnTo>
                <a:pt x="0" y="89456"/>
              </a:lnTo>
              <a:lnTo>
                <a:pt x="0" y="178913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040B71-D6D3-4935-A91C-E056DC2384E5}">
      <dsp:nvSpPr>
        <dsp:cNvPr id="0" name=""/>
        <dsp:cNvSpPr/>
      </dsp:nvSpPr>
      <dsp:spPr>
        <a:xfrm>
          <a:off x="2195465" y="430865"/>
          <a:ext cx="515439" cy="1789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9456"/>
              </a:lnTo>
              <a:lnTo>
                <a:pt x="515439" y="89456"/>
              </a:lnTo>
              <a:lnTo>
                <a:pt x="515439" y="178913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093962-CB8A-42CE-A60F-46D72E9ECA68}">
      <dsp:nvSpPr>
        <dsp:cNvPr id="0" name=""/>
        <dsp:cNvSpPr/>
      </dsp:nvSpPr>
      <dsp:spPr>
        <a:xfrm>
          <a:off x="697383" y="430865"/>
          <a:ext cx="1498081" cy="179875"/>
        </a:xfrm>
        <a:custGeom>
          <a:avLst/>
          <a:gdLst/>
          <a:ahLst/>
          <a:cxnLst/>
          <a:rect l="0" t="0" r="0" b="0"/>
          <a:pathLst>
            <a:path>
              <a:moveTo>
                <a:pt x="1498081" y="0"/>
              </a:moveTo>
              <a:lnTo>
                <a:pt x="1498081" y="90419"/>
              </a:lnTo>
              <a:lnTo>
                <a:pt x="0" y="90419"/>
              </a:lnTo>
              <a:lnTo>
                <a:pt x="0" y="179875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A11C40-097D-469C-AF28-B1385C0558E4}">
      <dsp:nvSpPr>
        <dsp:cNvPr id="0" name=""/>
        <dsp:cNvSpPr/>
      </dsp:nvSpPr>
      <dsp:spPr>
        <a:xfrm>
          <a:off x="1769481" y="4881"/>
          <a:ext cx="851966" cy="42598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Food</a:t>
          </a:r>
          <a:endParaRPr lang="en-US" sz="1200" kern="1200" dirty="0"/>
        </a:p>
      </dsp:txBody>
      <dsp:txXfrm>
        <a:off x="1769481" y="4881"/>
        <a:ext cx="851966" cy="425983"/>
      </dsp:txXfrm>
    </dsp:sp>
    <dsp:sp modelId="{602DB880-D85D-454F-B926-20B616A3654E}">
      <dsp:nvSpPr>
        <dsp:cNvPr id="0" name=""/>
        <dsp:cNvSpPr/>
      </dsp:nvSpPr>
      <dsp:spPr>
        <a:xfrm>
          <a:off x="271400" y="610741"/>
          <a:ext cx="851966" cy="42598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Food demand</a:t>
          </a:r>
        </a:p>
      </dsp:txBody>
      <dsp:txXfrm>
        <a:off x="271400" y="610741"/>
        <a:ext cx="851966" cy="425983"/>
      </dsp:txXfrm>
    </dsp:sp>
    <dsp:sp modelId="{36C70735-BD7B-4932-8772-070E639D2A12}">
      <dsp:nvSpPr>
        <dsp:cNvPr id="0" name=""/>
        <dsp:cNvSpPr/>
      </dsp:nvSpPr>
      <dsp:spPr>
        <a:xfrm>
          <a:off x="2284921" y="609778"/>
          <a:ext cx="851966" cy="42598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Food processing</a:t>
          </a:r>
        </a:p>
      </dsp:txBody>
      <dsp:txXfrm>
        <a:off x="2284921" y="609778"/>
        <a:ext cx="851966" cy="425983"/>
      </dsp:txXfrm>
    </dsp:sp>
    <dsp:sp modelId="{6D253074-7680-4724-8FD0-413280A21905}">
      <dsp:nvSpPr>
        <dsp:cNvPr id="0" name=""/>
        <dsp:cNvSpPr/>
      </dsp:nvSpPr>
      <dsp:spPr>
        <a:xfrm>
          <a:off x="1769481" y="1214674"/>
          <a:ext cx="851966" cy="42598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Process heat</a:t>
          </a:r>
        </a:p>
      </dsp:txBody>
      <dsp:txXfrm>
        <a:off x="1769481" y="1214674"/>
        <a:ext cx="851966" cy="425983"/>
      </dsp:txXfrm>
    </dsp:sp>
    <dsp:sp modelId="{B798C538-4B95-405F-8D60-97D228BE1925}">
      <dsp:nvSpPr>
        <dsp:cNvPr id="0" name=""/>
        <dsp:cNvSpPr/>
      </dsp:nvSpPr>
      <dsp:spPr>
        <a:xfrm>
          <a:off x="1982473" y="1819571"/>
          <a:ext cx="851966" cy="4259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Biomass</a:t>
          </a:r>
        </a:p>
      </dsp:txBody>
      <dsp:txXfrm>
        <a:off x="1982473" y="1819571"/>
        <a:ext cx="851966" cy="425983"/>
      </dsp:txXfrm>
    </dsp:sp>
    <dsp:sp modelId="{DEB12316-70B0-4464-8C51-628F0C7DE880}">
      <dsp:nvSpPr>
        <dsp:cNvPr id="0" name=""/>
        <dsp:cNvSpPr/>
      </dsp:nvSpPr>
      <dsp:spPr>
        <a:xfrm>
          <a:off x="1982473" y="2424467"/>
          <a:ext cx="851966" cy="4259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Coal</a:t>
          </a:r>
        </a:p>
      </dsp:txBody>
      <dsp:txXfrm>
        <a:off x="1982473" y="2424467"/>
        <a:ext cx="851966" cy="425983"/>
      </dsp:txXfrm>
    </dsp:sp>
    <dsp:sp modelId="{595BE96B-D793-491D-95BB-1F30C7A7790B}">
      <dsp:nvSpPr>
        <dsp:cNvPr id="0" name=""/>
        <dsp:cNvSpPr/>
      </dsp:nvSpPr>
      <dsp:spPr>
        <a:xfrm>
          <a:off x="1982473" y="3029363"/>
          <a:ext cx="851966" cy="4259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Gas</a:t>
          </a:r>
        </a:p>
      </dsp:txBody>
      <dsp:txXfrm>
        <a:off x="1982473" y="3029363"/>
        <a:ext cx="851966" cy="425983"/>
      </dsp:txXfrm>
    </dsp:sp>
    <dsp:sp modelId="{C0696D45-191B-45DF-B77F-F02B0FD8A1BE}">
      <dsp:nvSpPr>
        <dsp:cNvPr id="0" name=""/>
        <dsp:cNvSpPr/>
      </dsp:nvSpPr>
      <dsp:spPr>
        <a:xfrm>
          <a:off x="1982473" y="3634260"/>
          <a:ext cx="851966" cy="4259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Refined liquids</a:t>
          </a:r>
        </a:p>
      </dsp:txBody>
      <dsp:txXfrm>
        <a:off x="1982473" y="3634260"/>
        <a:ext cx="851966" cy="425983"/>
      </dsp:txXfrm>
    </dsp:sp>
    <dsp:sp modelId="{A8E86080-9D98-4EC0-B933-70D979E8F50D}">
      <dsp:nvSpPr>
        <dsp:cNvPr id="0" name=""/>
        <dsp:cNvSpPr/>
      </dsp:nvSpPr>
      <dsp:spPr>
        <a:xfrm>
          <a:off x="1982473" y="4239156"/>
          <a:ext cx="851966" cy="4259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Electricity</a:t>
          </a:r>
        </a:p>
      </dsp:txBody>
      <dsp:txXfrm>
        <a:off x="1982473" y="4239156"/>
        <a:ext cx="851966" cy="425983"/>
      </dsp:txXfrm>
    </dsp:sp>
    <dsp:sp modelId="{6A9F0E94-C841-4B36-8439-CDA3E1F7E93E}">
      <dsp:nvSpPr>
        <dsp:cNvPr id="0" name=""/>
        <dsp:cNvSpPr/>
      </dsp:nvSpPr>
      <dsp:spPr>
        <a:xfrm>
          <a:off x="1982473" y="4844052"/>
          <a:ext cx="851966" cy="4259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Solar thermal</a:t>
          </a:r>
        </a:p>
      </dsp:txBody>
      <dsp:txXfrm>
        <a:off x="1982473" y="4844052"/>
        <a:ext cx="851966" cy="425983"/>
      </dsp:txXfrm>
    </dsp:sp>
    <dsp:sp modelId="{266CBBA0-B095-4123-B193-C7378E978209}">
      <dsp:nvSpPr>
        <dsp:cNvPr id="0" name=""/>
        <dsp:cNvSpPr/>
      </dsp:nvSpPr>
      <dsp:spPr>
        <a:xfrm>
          <a:off x="1982473" y="5448949"/>
          <a:ext cx="851966" cy="4259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Geothermal heat pumps</a:t>
          </a:r>
        </a:p>
      </dsp:txBody>
      <dsp:txXfrm>
        <a:off x="1982473" y="5448949"/>
        <a:ext cx="851966" cy="425983"/>
      </dsp:txXfrm>
    </dsp:sp>
    <dsp:sp modelId="{42182C32-5713-48AB-A0AA-46688702153A}">
      <dsp:nvSpPr>
        <dsp:cNvPr id="0" name=""/>
        <dsp:cNvSpPr/>
      </dsp:nvSpPr>
      <dsp:spPr>
        <a:xfrm>
          <a:off x="1982473" y="6053845"/>
          <a:ext cx="851966" cy="4259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Heat</a:t>
          </a:r>
        </a:p>
      </dsp:txBody>
      <dsp:txXfrm>
        <a:off x="1982473" y="6053845"/>
        <a:ext cx="851966" cy="425983"/>
      </dsp:txXfrm>
    </dsp:sp>
    <dsp:sp modelId="{7B7CDC4E-47BB-42A7-934F-95E397B906DA}">
      <dsp:nvSpPr>
        <dsp:cNvPr id="0" name=""/>
        <dsp:cNvSpPr/>
      </dsp:nvSpPr>
      <dsp:spPr>
        <a:xfrm>
          <a:off x="2800361" y="1214674"/>
          <a:ext cx="851966" cy="42598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Electricity</a:t>
          </a:r>
        </a:p>
      </dsp:txBody>
      <dsp:txXfrm>
        <a:off x="2800361" y="1214674"/>
        <a:ext cx="851966" cy="4259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A69A9C-1087-184F-8370-423E175D9D7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090E3D-F5E5-0D40-B323-A25B85CF9E8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6E50B8-2EF8-564F-AE86-D84E6C503530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E3AA97-2F38-5340-B685-1E0EA3E358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B732F3-25A6-284F-A24C-5FD21AE6BEE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078BA3-E235-9946-9A4D-07E907F68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0003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AC8D20-1945-7145-91A2-3D134BDA25E2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0104DB-87CA-D64F-AB86-DB2520DDF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055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Stock image of cloud formations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7872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9657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6403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246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9562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5997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6473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855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55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Generally, tends to overestimate food output for developing regions, underestimate for developed regions (specifically Europe and US)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5106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7907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1725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87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6568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815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1074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724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Plain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36B83B-A5E4-524E-96A9-DFC12D58F12A}"/>
              </a:ext>
            </a:extLst>
          </p:cNvPr>
          <p:cNvSpPr/>
          <p:nvPr userDrawn="1"/>
        </p:nvSpPr>
        <p:spPr>
          <a:xfrm>
            <a:off x="914400" y="0"/>
            <a:ext cx="54864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1DF1AC-1D08-B945-A034-B740A35902F9}"/>
              </a:ext>
            </a:extLst>
          </p:cNvPr>
          <p:cNvSpPr txBox="1"/>
          <p:nvPr userDrawn="1"/>
        </p:nvSpPr>
        <p:spPr>
          <a:xfrm>
            <a:off x="1371600" y="7543800"/>
            <a:ext cx="3657600" cy="2286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spcAft>
                <a:spcPts val="600"/>
              </a:spcAft>
            </a:pPr>
            <a:r>
              <a:rPr lang="en-US" sz="800" dirty="0">
                <a:solidFill>
                  <a:srgbClr val="616265">
                    <a:alpha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PNNL is operated by Battelle for the U.S. Department of Energy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2743200"/>
            <a:ext cx="4572000" cy="182880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r">
              <a:defRPr sz="4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3061D5F4-8719-384B-945C-9A27060F99A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0529" y="5669280"/>
            <a:ext cx="4572000" cy="27432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>
            <a:lvl1pPr marL="0" indent="0" algn="r">
              <a:buNone/>
              <a:defRPr sz="1800" b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/>
            </a:lvl2pPr>
            <a:lvl3pPr marL="1097280" indent="0">
              <a:buNone/>
              <a:defRPr/>
            </a:lvl3pPr>
            <a:lvl4pPr marL="1645920" indent="0">
              <a:buNone/>
              <a:defRPr/>
            </a:lvl4pPr>
            <a:lvl5pPr marL="2194560" indent="0">
              <a:buNone/>
              <a:defRPr/>
            </a:lvl5pPr>
          </a:lstStyle>
          <a:p>
            <a:pPr lvl="0"/>
            <a:r>
              <a:rPr lang="en-US" dirty="0"/>
              <a:t>Click to add presenter’s name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3E2D432E-6648-6643-9C6E-38B1EFF5EE3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71600" y="5983356"/>
            <a:ext cx="4572000" cy="27432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>
            <a:lvl1pPr marL="0" indent="0" algn="r">
              <a:buNone/>
              <a:defRPr sz="1600">
                <a:solidFill>
                  <a:srgbClr val="61626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/>
            </a:lvl2pPr>
            <a:lvl3pPr marL="1097280" indent="0">
              <a:buNone/>
              <a:defRPr/>
            </a:lvl3pPr>
            <a:lvl4pPr marL="1645920" indent="0">
              <a:buNone/>
              <a:defRPr/>
            </a:lvl4pPr>
            <a:lvl5pPr marL="2194560" indent="0">
              <a:buNone/>
              <a:defRPr/>
            </a:lvl5pPr>
          </a:lstStyle>
          <a:p>
            <a:pPr lvl="0"/>
            <a:r>
              <a:rPr lang="en-US" dirty="0"/>
              <a:t>Click to add presenter’s title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15389B-4BB4-1644-9B7E-35A85D0C1E3B}"/>
              </a:ext>
            </a:extLst>
          </p:cNvPr>
          <p:cNvSpPr txBox="1"/>
          <p:nvPr userDrawn="1"/>
        </p:nvSpPr>
        <p:spPr>
          <a:xfrm>
            <a:off x="3710609" y="-1245704"/>
            <a:ext cx="184731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5A7D3E1-BCC3-C843-81A0-EA4EDFB44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71600" y="237744"/>
            <a:ext cx="1280160" cy="124922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6617363-F73D-B74F-9647-C9D747AC702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70529" y="7178040"/>
            <a:ext cx="824484" cy="2286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290C8FB-601C-A04C-84F7-213A857D3E6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375535" y="7249637"/>
            <a:ext cx="929809" cy="155448"/>
          </a:xfrm>
          <a:prstGeom prst="rect">
            <a:avLst/>
          </a:prstGeom>
        </p:spPr>
      </p:pic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9D9DB338-5D5C-4ACA-9ECF-C3E34C4412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51641" y="4915645"/>
            <a:ext cx="329088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4F8E3-4ED9-44B4-99E6-8A3D2CF8D415}" type="datetime4">
              <a:rPr lang="en-US" smtClean="0"/>
              <a:t>January 13, 2023</a:t>
            </a:fld>
            <a:endParaRPr lang="en-US" dirty="0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F55B65E8-4040-44D0-A4FE-A050FD948A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89037" y="7730118"/>
            <a:ext cx="4937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305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66026595-8D7E-D24C-9263-B65316A326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00800" y="457200"/>
            <a:ext cx="7772400" cy="73152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3338E046-DF9E-FC49-A812-491AB805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1D0CE8D1-2F12-5A44-A6B5-2CD466F52A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00800" y="6858000"/>
            <a:ext cx="7772400" cy="9144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99B87A2-8960-403D-AE0D-D549462722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599" y="2295525"/>
            <a:ext cx="4572001" cy="1590675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11" name="Content Placeholder 13">
            <a:extLst>
              <a:ext uri="{FF2B5EF4-FFF2-40B4-BE49-F238E27FC236}">
                <a16:creationId xmlns:a16="http://schemas.microsoft.com/office/drawing/2014/main" id="{29354FF4-9871-4E1B-A45A-ABAA2BE2B69B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1394459" y="4373033"/>
            <a:ext cx="4572000" cy="34290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 marL="822960" indent="-274320">
              <a:buFont typeface="Wingdings" panose="05000000000000000000" pitchFamily="2" charset="2"/>
              <a:buChar char="§"/>
              <a:defRPr sz="2400"/>
            </a:lvl2pPr>
            <a:lvl3pPr marL="1371600" indent="-274320">
              <a:buFont typeface="Wingdings" panose="05000000000000000000" pitchFamily="2" charset="2"/>
              <a:buChar char="ü"/>
              <a:defRPr sz="2000"/>
            </a:lvl3pPr>
            <a:lvl4pPr>
              <a:defRPr sz="1800"/>
            </a:lvl4pPr>
            <a:lvl5pPr marL="2468880" indent="-274320"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1">
            <a:extLst>
              <a:ext uri="{FF2B5EF4-FFF2-40B4-BE49-F238E27FC236}">
                <a16:creationId xmlns:a16="http://schemas.microsoft.com/office/drawing/2014/main" id="{47EFCEB6-2E27-4C42-A1E5-AC8A8BA837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1/13/2023</a:t>
            </a:fld>
            <a:endParaRPr lang="en-US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A86FAFB9-0DC0-4AB0-9E8B-6EC7C8ABAA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828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3338E046-DF9E-FC49-A812-491AB805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F0C408BC-A7DE-4A08-AD26-56414D2DD808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6430642" y="457199"/>
            <a:ext cx="7772400" cy="7315200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22960" indent="-274320">
              <a:buFont typeface="Wingdings" panose="05000000000000000000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371600" indent="-274320">
              <a:buFont typeface="Wingdings" panose="05000000000000000000" pitchFamily="2" charset="2"/>
              <a:buChar char="ü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468880" indent="-274320">
              <a:buFont typeface="Wingdings" panose="05000000000000000000" pitchFamily="2" charset="2"/>
              <a:buChar char="§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A3C58F0F-5237-4527-BB8E-6EEF623543BB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1394459" y="4373033"/>
            <a:ext cx="4572000" cy="34290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 marL="822960" indent="-274320">
              <a:buFont typeface="Wingdings" panose="05000000000000000000" pitchFamily="2" charset="2"/>
              <a:buChar char="§"/>
              <a:defRPr sz="2400"/>
            </a:lvl2pPr>
            <a:lvl3pPr marL="1371600" indent="-274320">
              <a:buFont typeface="Wingdings" panose="05000000000000000000" pitchFamily="2" charset="2"/>
              <a:buChar char="ü"/>
              <a:defRPr sz="2000"/>
            </a:lvl3pPr>
            <a:lvl4pPr>
              <a:defRPr sz="1800"/>
            </a:lvl4pPr>
            <a:lvl5pPr marL="2468880" indent="-274320"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Date Placeholder 1">
            <a:extLst>
              <a:ext uri="{FF2B5EF4-FFF2-40B4-BE49-F238E27FC236}">
                <a16:creationId xmlns:a16="http://schemas.microsoft.com/office/drawing/2014/main" id="{33D0FD2D-15F4-4320-9C04-2023CAB47E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1/13/2023</a:t>
            </a:fld>
            <a:endParaRPr lang="en-US" dirty="0"/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08FBEF60-4239-4E67-A385-B22B813AD4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77614967-FAA9-4DA9-B7DE-539AA89235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599" y="2295525"/>
            <a:ext cx="4572001" cy="1590675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</p:spTree>
    <p:extLst>
      <p:ext uri="{BB962C8B-B14F-4D97-AF65-F5344CB8AC3E}">
        <p14:creationId xmlns:p14="http://schemas.microsoft.com/office/powerpoint/2010/main" val="99034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D96EEDE-6486-774B-B0E3-751BBA42CE35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C1406DC-BAEC-4717-8F68-46C92F1663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00400" y="270933"/>
            <a:ext cx="10972800" cy="1310979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28E3363-7137-4431-9927-3AE087A5B2BE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371600" y="2057399"/>
            <a:ext cx="12801600" cy="5486401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22960" indent="-274320">
              <a:buFont typeface="Wingdings" panose="05000000000000000000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371600" indent="-274320">
              <a:buFont typeface="Wingdings" panose="05000000000000000000" pitchFamily="2" charset="2"/>
              <a:buChar char="ü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468880" indent="-274320">
              <a:buFont typeface="Wingdings" panose="05000000000000000000" pitchFamily="2" charset="2"/>
              <a:buChar char="§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1">
            <a:extLst>
              <a:ext uri="{FF2B5EF4-FFF2-40B4-BE49-F238E27FC236}">
                <a16:creationId xmlns:a16="http://schemas.microsoft.com/office/drawing/2014/main" id="{E76F451D-D169-4CA9-91EE-97F19A35C6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1/13/2023</a:t>
            </a:fld>
            <a:endParaRPr lang="en-US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8A19F790-0343-4862-A140-1B409986B7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79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Pictur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EE2FC3-856F-2F4B-A52D-94189159AC1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00800" y="457200"/>
            <a:ext cx="3657600" cy="34290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FD00854A-4EC7-2D48-A025-5B0B48548B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515600" y="457200"/>
            <a:ext cx="3657600" cy="34290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67A8C708-D197-CF47-8089-89928BE1E3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00800" y="4343400"/>
            <a:ext cx="3657600" cy="34290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C4D2EBC-B863-FD49-A9DF-1381563078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515600" y="4343400"/>
            <a:ext cx="3657600" cy="34290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93B472-4A32-7C41-A565-485FDC3EB8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00800" y="2971800"/>
            <a:ext cx="3657600" cy="9144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9F7807A-D120-BD49-9CBD-9174F26D798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00800" y="6858000"/>
            <a:ext cx="3657600" cy="9144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08ED17FC-CAF8-9A40-9A88-897DEF9CFE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15600" y="2971800"/>
            <a:ext cx="3657600" cy="9144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4A16FA60-8BA9-8B4A-86AA-F8336C26C78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15600" y="6858000"/>
            <a:ext cx="3657600" cy="9144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6" name="Slide Number Placeholder 3">
            <a:extLst>
              <a:ext uri="{FF2B5EF4-FFF2-40B4-BE49-F238E27FC236}">
                <a16:creationId xmlns:a16="http://schemas.microsoft.com/office/drawing/2014/main" id="{7DC2EC3E-C641-FD49-9F15-878B1AFFFD9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648737A-DE0E-48DB-87F0-65418715CF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599" y="2295525"/>
            <a:ext cx="4572001" cy="1590675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21" name="Content Placeholder 13">
            <a:extLst>
              <a:ext uri="{FF2B5EF4-FFF2-40B4-BE49-F238E27FC236}">
                <a16:creationId xmlns:a16="http://schemas.microsoft.com/office/drawing/2014/main" id="{97DA340F-6103-4F2C-B3B8-8D8A524DC19C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1394459" y="4373033"/>
            <a:ext cx="4572000" cy="34290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 marL="822960" indent="-274320">
              <a:buFont typeface="Wingdings" panose="05000000000000000000" pitchFamily="2" charset="2"/>
              <a:buChar char="§"/>
              <a:defRPr sz="2400"/>
            </a:lvl2pPr>
            <a:lvl3pPr marL="1371600" indent="-274320">
              <a:buFont typeface="Wingdings" panose="05000000000000000000" pitchFamily="2" charset="2"/>
              <a:buChar char="ü"/>
              <a:defRPr sz="2000"/>
            </a:lvl3pPr>
            <a:lvl4pPr>
              <a:defRPr sz="1800"/>
            </a:lvl4pPr>
            <a:lvl5pPr marL="2468880" indent="-274320"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Date Placeholder 1">
            <a:extLst>
              <a:ext uri="{FF2B5EF4-FFF2-40B4-BE49-F238E27FC236}">
                <a16:creationId xmlns:a16="http://schemas.microsoft.com/office/drawing/2014/main" id="{EE384947-F0AD-4E73-95AD-CAD4DEE446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1/13/2023</a:t>
            </a:fld>
            <a:endParaRPr lang="en-US" dirty="0"/>
          </a:p>
        </p:txBody>
      </p:sp>
      <p:sp>
        <p:nvSpPr>
          <p:cNvPr id="26" name="Footer Placeholder 2">
            <a:extLst>
              <a:ext uri="{FF2B5EF4-FFF2-40B4-BE49-F238E27FC236}">
                <a16:creationId xmlns:a16="http://schemas.microsoft.com/office/drawing/2014/main" id="{8259C4D6-850D-4393-9434-3F69451FBF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3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Picture Grid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EE2FC3-856F-2F4B-A52D-94189159AC1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1600" y="539496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E341CF1-EFF3-A64D-A9D4-B96C8CD8F3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71600" y="274320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0629C78-28FC-874B-96C1-DFAAFF975DE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737860" y="539496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5089EEED-3863-BD48-BCCB-4D264015DA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37860" y="274320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EEF5B44F-191D-F44D-8AB3-0B9E4AF4B4E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104120" y="539496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A26442AE-D905-374C-9CB4-1A1F44C08C6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04120" y="274320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CEBE105C-2ECB-0B46-923F-378B0A5AEBC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71600" y="429768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8B0900D4-1543-834B-AE27-9A72FD91B3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7160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F64FB6B4-B0C6-5949-9F2B-7BCB7B20739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37860" y="429768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8FDD81E0-346D-A544-A838-A6991588AE4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3786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CDB91CB5-0E93-FA44-9508-60493542C7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104120" y="429768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92F736B8-F799-F047-BE4E-297E64A754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10412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4" name="Slide Number Placeholder 3">
            <a:extLst>
              <a:ext uri="{FF2B5EF4-FFF2-40B4-BE49-F238E27FC236}">
                <a16:creationId xmlns:a16="http://schemas.microsoft.com/office/drawing/2014/main" id="{183198DF-9C78-DD40-9CE1-2BC11B88882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BE0A6ECC-C9D0-4240-B978-69D09F2C99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00400" y="270933"/>
            <a:ext cx="10972800" cy="1310979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30" name="Date Placeholder 1">
            <a:extLst>
              <a:ext uri="{FF2B5EF4-FFF2-40B4-BE49-F238E27FC236}">
                <a16:creationId xmlns:a16="http://schemas.microsoft.com/office/drawing/2014/main" id="{E4CF0CE7-333F-4604-B518-6F7EE2AA82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1/13/2023</a:t>
            </a:fld>
            <a:endParaRPr lang="en-US" dirty="0"/>
          </a:p>
        </p:txBody>
      </p:sp>
      <p:sp>
        <p:nvSpPr>
          <p:cNvPr id="31" name="Footer Placeholder 2">
            <a:extLst>
              <a:ext uri="{FF2B5EF4-FFF2-40B4-BE49-F238E27FC236}">
                <a16:creationId xmlns:a16="http://schemas.microsoft.com/office/drawing/2014/main" id="{21303C4E-FB0C-4A46-BF34-C99D885AA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C14080C3-5390-4F4E-9C88-2C080B5CE5D9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1371600" y="2194560"/>
            <a:ext cx="12801600" cy="525886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22960" indent="-274320">
              <a:buFont typeface="Wingdings" panose="05000000000000000000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371600" indent="-274320">
              <a:buFont typeface="Wingdings" panose="05000000000000000000" pitchFamily="2" charset="2"/>
              <a:buChar char="ü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468880" indent="-274320">
              <a:buFont typeface="Wingdings" panose="05000000000000000000" pitchFamily="2" charset="2"/>
              <a:buChar char="§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0081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Pictur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EE2FC3-856F-2F4B-A52D-94189159AC1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1600" y="5060515"/>
            <a:ext cx="4069080" cy="2711885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E341CF1-EFF3-A64D-A9D4-B96C8CD8F3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71600" y="2066544"/>
            <a:ext cx="4069080" cy="2715768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0629C78-28FC-874B-96C1-DFAAFF975DE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737860" y="5060515"/>
            <a:ext cx="4069080" cy="2711885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5089EEED-3863-BD48-BCCB-4D264015DA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37860" y="2066544"/>
            <a:ext cx="4069080" cy="2715768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EEF5B44F-191D-F44D-8AB3-0B9E4AF4B4E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104120" y="5060515"/>
            <a:ext cx="4069080" cy="2711885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A26442AE-D905-374C-9CB4-1A1F44C08C6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04120" y="2066544"/>
            <a:ext cx="4069080" cy="2715768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CEBE105C-2ECB-0B46-923F-378B0A5AEBC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71600" y="3959352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8B0900D4-1543-834B-AE27-9A72FD91B3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7160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F64FB6B4-B0C6-5949-9F2B-7BCB7B20739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37860" y="3959352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8FDD81E0-346D-A544-A838-A6991588AE4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3786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CDB91CB5-0E93-FA44-9508-60493542C7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104120" y="3959352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92F736B8-F799-F047-BE4E-297E64A754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10412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4" name="Slide Number Placeholder 3">
            <a:extLst>
              <a:ext uri="{FF2B5EF4-FFF2-40B4-BE49-F238E27FC236}">
                <a16:creationId xmlns:a16="http://schemas.microsoft.com/office/drawing/2014/main" id="{183198DF-9C78-DD40-9CE1-2BC11B88882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" name="Date Placeholder 1">
            <a:extLst>
              <a:ext uri="{FF2B5EF4-FFF2-40B4-BE49-F238E27FC236}">
                <a16:creationId xmlns:a16="http://schemas.microsoft.com/office/drawing/2014/main" id="{68F188F7-153E-49D5-8DFC-1902520470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1/13/2023</a:t>
            </a:fld>
            <a:endParaRPr lang="en-US" dirty="0"/>
          </a:p>
        </p:txBody>
      </p:sp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578EF931-9BED-4D2C-8850-F588C3E360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B7AD090-7EA2-424E-A15B-B80A20326A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00400" y="270933"/>
            <a:ext cx="10972800" cy="1310979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</p:spTree>
    <p:extLst>
      <p:ext uri="{BB962C8B-B14F-4D97-AF65-F5344CB8AC3E}">
        <p14:creationId xmlns:p14="http://schemas.microsoft.com/office/powerpoint/2010/main" val="482923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D96EEDE-6486-774B-B0E3-751BBA42CE35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8F28E1ED-1888-403E-AAF0-8053EF9DF5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1/13/2023</a:t>
            </a:fld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227E8059-8EC0-42A2-8A9E-251427CDC0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145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ank You / 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66D1A4-6DD7-B54C-AB7B-63074374BB93}"/>
              </a:ext>
            </a:extLst>
          </p:cNvPr>
          <p:cNvSpPr txBox="1"/>
          <p:nvPr userDrawn="1"/>
        </p:nvSpPr>
        <p:spPr>
          <a:xfrm>
            <a:off x="1371600" y="2057400"/>
            <a:ext cx="4572000" cy="54864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48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B62A8373-42F9-431F-865E-129CCA0046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7" y="7772400"/>
            <a:ext cx="547155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765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29221F-20F2-144C-A638-0A6C756C26C9}"/>
              </a:ext>
            </a:extLst>
          </p:cNvPr>
          <p:cNvSpPr/>
          <p:nvPr userDrawn="1"/>
        </p:nvSpPr>
        <p:spPr>
          <a:xfrm>
            <a:off x="914400" y="0"/>
            <a:ext cx="54864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88D28A-E737-5049-8A98-3AC3A6EA2CDB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371600" y="237744"/>
            <a:ext cx="1280160" cy="124922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EAA279-64AD-4C24-987C-D056E5350C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89037" y="7627938"/>
            <a:ext cx="4937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107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FD0D9-1CAC-4FBD-8120-CBD5A07EB9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Food processing discussion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8696A4F-5314-46CD-B205-CC2D44570D6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dirty="0"/>
              <a:t>January 10</a:t>
            </a:r>
            <a:r>
              <a:rPr lang="en-US" baseline="30000" dirty="0"/>
              <a:t>th</a:t>
            </a:r>
            <a:r>
              <a:rPr lang="en-US" dirty="0"/>
              <a:t>, 2023</a:t>
            </a:r>
          </a:p>
        </p:txBody>
      </p:sp>
    </p:spTree>
    <p:extLst>
      <p:ext uri="{BB962C8B-B14F-4D97-AF65-F5344CB8AC3E}">
        <p14:creationId xmlns:p14="http://schemas.microsoft.com/office/powerpoint/2010/main" val="237913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903807-387D-48DA-BEDD-55D200E3C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C153008-15E3-4B36-AFFD-86D518977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processing work 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F010A8-A54A-42BE-A8CE-D870E1362B9F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371601" y="2304973"/>
            <a:ext cx="4000500" cy="5364557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Proposed plan: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Break out food processing simply, with a demand set by income and price elasticities, as typical for GCAM industries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Implement a one-directional linkage between food demand and food processing energy use, where food demand (output calories) sets the scale of food processing energy use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Explore effect of food processing energy use on food production (just check)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F5EED4B-9E4A-460D-9202-33F915CD6569}"/>
              </a:ext>
            </a:extLst>
          </p:cNvPr>
          <p:cNvSpPr txBox="1">
            <a:spLocks/>
          </p:cNvSpPr>
          <p:nvPr/>
        </p:nvSpPr>
        <p:spPr>
          <a:xfrm>
            <a:off x="5948774" y="2304973"/>
            <a:ext cx="3652425" cy="400110"/>
          </a:xfrm>
          <a:prstGeom prst="rect">
            <a:avLst/>
          </a:prstGeom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Progress since December: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B7B210EE-5BFC-453C-BD00-44E21B2B3965}"/>
              </a:ext>
            </a:extLst>
          </p:cNvPr>
          <p:cNvSpPr txBox="1">
            <a:spLocks/>
          </p:cNvSpPr>
          <p:nvPr/>
        </p:nvSpPr>
        <p:spPr>
          <a:xfrm>
            <a:off x="5948775" y="2795011"/>
            <a:ext cx="4201065" cy="1280759"/>
          </a:xfrm>
          <a:prstGeom prst="rect">
            <a:avLst/>
          </a:prstGeom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Functioning breakout for food processing sector (but with default assumptions for almost everything), including non-CO</a:t>
            </a:r>
            <a:r>
              <a:rPr lang="en-US" sz="2000" baseline="-25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emissions</a:t>
            </a:r>
          </a:p>
          <a:p>
            <a:pPr marL="0" indent="0">
              <a:buNone/>
            </a:pPr>
            <a:endParaRPr lang="en-US" sz="24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143A07-E0EC-4F5E-B3FF-762026268D6D}"/>
              </a:ext>
            </a:extLst>
          </p:cNvPr>
          <p:cNvSpPr txBox="1"/>
          <p:nvPr/>
        </p:nvSpPr>
        <p:spPr>
          <a:xfrm>
            <a:off x="1371600" y="1604213"/>
            <a:ext cx="7315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b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Goal: </a:t>
            </a:r>
            <a:r>
              <a:rPr lang="en-US" sz="2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break out food processing from “other industry”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99457F14-27D5-4699-9B39-E250BEE49D76}"/>
              </a:ext>
            </a:extLst>
          </p:cNvPr>
          <p:cNvSpPr txBox="1">
            <a:spLocks/>
          </p:cNvSpPr>
          <p:nvPr/>
        </p:nvSpPr>
        <p:spPr>
          <a:xfrm>
            <a:off x="10364565" y="2304973"/>
            <a:ext cx="3309526" cy="400110"/>
          </a:xfrm>
          <a:prstGeom prst="rect">
            <a:avLst/>
          </a:prstGeom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Next steps: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FD39DE3-C9FE-465A-BAD9-A3F1E9268E38}"/>
              </a:ext>
            </a:extLst>
          </p:cNvPr>
          <p:cNvCxnSpPr/>
          <p:nvPr/>
        </p:nvCxnSpPr>
        <p:spPr>
          <a:xfrm>
            <a:off x="5269230" y="3128488"/>
            <a:ext cx="67954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64F4EAC-F514-42DF-B1A1-C8DD27A53795}"/>
              </a:ext>
            </a:extLst>
          </p:cNvPr>
          <p:cNvCxnSpPr>
            <a:cxnSpLocks/>
          </p:cNvCxnSpPr>
          <p:nvPr/>
        </p:nvCxnSpPr>
        <p:spPr>
          <a:xfrm>
            <a:off x="10002614" y="3155158"/>
            <a:ext cx="36195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3A5C883-982A-4420-996B-BB6F3145ABE0}"/>
              </a:ext>
            </a:extLst>
          </p:cNvPr>
          <p:cNvSpPr txBox="1">
            <a:spLocks/>
          </p:cNvSpPr>
          <p:nvPr/>
        </p:nvSpPr>
        <p:spPr>
          <a:xfrm>
            <a:off x="5948775" y="4611017"/>
            <a:ext cx="4201065" cy="1177836"/>
          </a:xfrm>
          <a:prstGeom prst="rect">
            <a:avLst/>
          </a:prstGeom>
          <a:ln w="38100">
            <a:solidFill>
              <a:schemeClr val="tx2"/>
            </a:solidFill>
          </a:ln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Initial explorations of the relationship between food processing energy use and food production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AC334F4-0E2E-4804-99A3-BD30A7D9F589}"/>
              </a:ext>
            </a:extLst>
          </p:cNvPr>
          <p:cNvCxnSpPr/>
          <p:nvPr/>
        </p:nvCxnSpPr>
        <p:spPr>
          <a:xfrm>
            <a:off x="5269230" y="5030359"/>
            <a:ext cx="67954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5AE5056B-5C29-4C4D-A7A3-8EE8C0C453F0}"/>
              </a:ext>
            </a:extLst>
          </p:cNvPr>
          <p:cNvSpPr txBox="1">
            <a:spLocks/>
          </p:cNvSpPr>
          <p:nvPr/>
        </p:nvSpPr>
        <p:spPr>
          <a:xfrm>
            <a:off x="10364565" y="2795010"/>
            <a:ext cx="4201065" cy="1575053"/>
          </a:xfrm>
          <a:prstGeom prst="rect">
            <a:avLst/>
          </a:prstGeom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Revise assumptions (starting with cost – GTAP data?)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Refine non-CO</a:t>
            </a:r>
            <a:r>
              <a:rPr lang="en-US" sz="2000" baseline="-25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emissions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Break out water consumption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Allocate historical </a:t>
            </a:r>
            <a:r>
              <a:rPr lang="en-US" sz="2000" dirty="0" err="1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cogen</a:t>
            </a:r>
            <a:endParaRPr lang="en-US" sz="20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DFA7B1CD-E23D-45FA-8E3F-EEE2524B7765}"/>
              </a:ext>
            </a:extLst>
          </p:cNvPr>
          <p:cNvSpPr txBox="1">
            <a:spLocks/>
          </p:cNvSpPr>
          <p:nvPr/>
        </p:nvSpPr>
        <p:spPr>
          <a:xfrm>
            <a:off x="10364564" y="4621294"/>
            <a:ext cx="4201065" cy="785646"/>
          </a:xfrm>
          <a:prstGeom prst="rect">
            <a:avLst/>
          </a:prstGeom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Continue to revise the analysis</a:t>
            </a:r>
          </a:p>
          <a:p>
            <a:pPr>
              <a:spcBef>
                <a:spcPts val="0"/>
              </a:spcBef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Implement linkage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41D1160-F8C8-4A91-9937-7F9F91D8B297}"/>
              </a:ext>
            </a:extLst>
          </p:cNvPr>
          <p:cNvCxnSpPr>
            <a:cxnSpLocks/>
          </p:cNvCxnSpPr>
          <p:nvPr/>
        </p:nvCxnSpPr>
        <p:spPr>
          <a:xfrm>
            <a:off x="10002613" y="4958982"/>
            <a:ext cx="36195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300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1B32C-E177-46A9-A5FB-8D8A8D98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9347D9-56F9-4BF3-BA2C-5E451968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processing energy use and food production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AB4648-52A0-4F4A-A87E-7C1243C5F817}"/>
              </a:ext>
            </a:extLst>
          </p:cNvPr>
          <p:cNvSpPr txBox="1"/>
          <p:nvPr/>
        </p:nvSpPr>
        <p:spPr>
          <a:xfrm>
            <a:off x="1634490" y="1783080"/>
            <a:ext cx="12538710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 model:</a:t>
            </a:r>
          </a:p>
          <a:p>
            <a:r>
              <a:rPr lang="en-US" dirty="0"/>
              <a:t>Food processing energy use ~ food production + GDP per capita + conversion rate of food to calories</a:t>
            </a:r>
          </a:p>
          <a:p>
            <a:r>
              <a:rPr lang="en-US" dirty="0"/>
              <a:t>			        + interaction term: production*GDP per capita</a:t>
            </a:r>
          </a:p>
          <a:p>
            <a:r>
              <a:rPr lang="en-US" dirty="0"/>
              <a:t>			        + interaction term: production*conversion rate of food to calories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37FC6A-C55D-435C-BF55-CCA3829748C0}"/>
              </a:ext>
            </a:extLst>
          </p:cNvPr>
          <p:cNvSpPr txBox="1"/>
          <p:nvPr/>
        </p:nvSpPr>
        <p:spPr>
          <a:xfrm>
            <a:off x="1771650" y="3406176"/>
            <a:ext cx="11944350" cy="2751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At a country level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Tried for just 2010-2015 (better food production data) and for 1971-2015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Different options for which regions to include in the analysis</a:t>
            </a:r>
          </a:p>
          <a:p>
            <a:pPr marL="891540" lvl="1" indent="-342900">
              <a:buFont typeface="Arial" panose="020B0604020202020204" pitchFamily="34" charset="0"/>
              <a:buChar char="•"/>
            </a:pPr>
            <a:r>
              <a:rPr lang="en-US" dirty="0"/>
              <a:t>All regions and years with nonzero food processing energy use and food production</a:t>
            </a:r>
          </a:p>
          <a:p>
            <a:pPr marL="891540" lvl="1" indent="-342900">
              <a:buFont typeface="Arial" panose="020B0604020202020204" pitchFamily="34" charset="0"/>
              <a:buChar char="•"/>
            </a:pPr>
            <a:r>
              <a:rPr lang="en-US" dirty="0"/>
              <a:t>Limiting based on the fraction of total industry energy that is in “non-specified energy use” (either overall or by fuel)</a:t>
            </a:r>
          </a:p>
          <a:p>
            <a:pPr marL="891540" lvl="1" indent="-342900">
              <a:buFont typeface="Arial" panose="020B0604020202020204" pitchFamily="34" charset="0"/>
              <a:buChar char="•"/>
            </a:pPr>
            <a:r>
              <a:rPr lang="en-US" dirty="0"/>
              <a:t>Limiting based on the fraction of total industry energy that is in food processing</a:t>
            </a:r>
          </a:p>
          <a:p>
            <a:pPr marL="891540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619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1B32C-E177-46A9-A5FB-8D8A8D98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9347D9-56F9-4BF3-BA2C-5E451968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processing energy use and food production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AB4648-52A0-4F4A-A87E-7C1243C5F817}"/>
              </a:ext>
            </a:extLst>
          </p:cNvPr>
          <p:cNvSpPr txBox="1"/>
          <p:nvPr/>
        </p:nvSpPr>
        <p:spPr>
          <a:xfrm>
            <a:off x="1634490" y="1783080"/>
            <a:ext cx="12538710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 model:</a:t>
            </a:r>
          </a:p>
          <a:p>
            <a:r>
              <a:rPr lang="en-US" dirty="0"/>
              <a:t>Food processing energy use ~ food production + GDP per capita + conversion rate of food to calories</a:t>
            </a:r>
          </a:p>
          <a:p>
            <a:r>
              <a:rPr lang="en-US" dirty="0"/>
              <a:t>			        + interaction term: production*GDP per capita</a:t>
            </a:r>
          </a:p>
          <a:p>
            <a:r>
              <a:rPr lang="en-US" dirty="0"/>
              <a:t>			        + interaction term: production*conversion rate of food to calories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4C4DED-F41C-4819-A429-BB3C4928C7C6}"/>
              </a:ext>
            </a:extLst>
          </p:cNvPr>
          <p:cNvSpPr txBox="1"/>
          <p:nvPr/>
        </p:nvSpPr>
        <p:spPr>
          <a:xfrm>
            <a:off x="1634490" y="3683000"/>
            <a:ext cx="1235980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Food processing energy use data range is ~0-1.85 EJ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Food production range is ~0.0002-1.7 </a:t>
            </a:r>
            <a:r>
              <a:rPr lang="en-US" dirty="0" err="1"/>
              <a:t>PKcal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cal</a:t>
            </a:r>
            <a:r>
              <a:rPr lang="en-US" dirty="0"/>
              <a:t> per g range is ~1,000-3000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GDP per capita range is ~0.3-115 thousand 2015$/person</a:t>
            </a:r>
          </a:p>
        </p:txBody>
      </p:sp>
    </p:spTree>
    <p:extLst>
      <p:ext uri="{BB962C8B-B14F-4D97-AF65-F5344CB8AC3E}">
        <p14:creationId xmlns:p14="http://schemas.microsoft.com/office/powerpoint/2010/main" val="3627046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1B32C-E177-46A9-A5FB-8D8A8D98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9347D9-56F9-4BF3-BA2C-5E451968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processing energy use and food production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AB4648-52A0-4F4A-A87E-7C1243C5F817}"/>
              </a:ext>
            </a:extLst>
          </p:cNvPr>
          <p:cNvSpPr txBox="1"/>
          <p:nvPr/>
        </p:nvSpPr>
        <p:spPr>
          <a:xfrm>
            <a:off x="1634490" y="1783080"/>
            <a:ext cx="12538710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 model:</a:t>
            </a:r>
          </a:p>
          <a:p>
            <a:r>
              <a:rPr lang="en-US" dirty="0"/>
              <a:t>Food processing energy use ~ food production + GDP per capita + conversion rate of food to calories</a:t>
            </a:r>
          </a:p>
          <a:p>
            <a:r>
              <a:rPr lang="en-US" dirty="0"/>
              <a:t>			        + interaction term: production*GDP per capita</a:t>
            </a:r>
          </a:p>
          <a:p>
            <a:r>
              <a:rPr lang="en-US" dirty="0"/>
              <a:t>			        + interaction term: production*conversion rate of food to calories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37FC6A-C55D-435C-BF55-CCA3829748C0}"/>
              </a:ext>
            </a:extLst>
          </p:cNvPr>
          <p:cNvSpPr txBox="1"/>
          <p:nvPr/>
        </p:nvSpPr>
        <p:spPr>
          <a:xfrm>
            <a:off x="1771650" y="3406176"/>
            <a:ext cx="11944350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2010-2015, all regions and years with nonzero food processing energy use and food production (~650 observations)</a:t>
            </a:r>
          </a:p>
          <a:p>
            <a:endParaRPr lang="en-US" dirty="0"/>
          </a:p>
          <a:p>
            <a:pPr marL="891540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24B0E1F-313C-446A-BE71-C9C256E78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101" y="4193993"/>
            <a:ext cx="6245584" cy="374226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BFE2AC9-0ECB-4996-9692-BADC852394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7234" y="4114800"/>
            <a:ext cx="5840896" cy="39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862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1B32C-E177-46A9-A5FB-8D8A8D98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9347D9-56F9-4BF3-BA2C-5E451968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processing energy use and food production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AB4648-52A0-4F4A-A87E-7C1243C5F817}"/>
              </a:ext>
            </a:extLst>
          </p:cNvPr>
          <p:cNvSpPr txBox="1"/>
          <p:nvPr/>
        </p:nvSpPr>
        <p:spPr>
          <a:xfrm>
            <a:off x="1634490" y="1783080"/>
            <a:ext cx="12538710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 model:</a:t>
            </a:r>
          </a:p>
          <a:p>
            <a:r>
              <a:rPr lang="en-US" dirty="0"/>
              <a:t>Food processing energy use ~ food production + GDP per capita + conversion rate of food to calories</a:t>
            </a:r>
          </a:p>
          <a:p>
            <a:r>
              <a:rPr lang="en-US" dirty="0"/>
              <a:t>			        + interaction term: production*GDP per capita</a:t>
            </a:r>
          </a:p>
          <a:p>
            <a:r>
              <a:rPr lang="en-US" dirty="0"/>
              <a:t>			        + interaction term: production*conversion rate of food to calories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37FC6A-C55D-435C-BF55-CCA3829748C0}"/>
              </a:ext>
            </a:extLst>
          </p:cNvPr>
          <p:cNvSpPr txBox="1"/>
          <p:nvPr/>
        </p:nvSpPr>
        <p:spPr>
          <a:xfrm>
            <a:off x="1771650" y="3406176"/>
            <a:ext cx="11944350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1971-2015, all regions and years with nonzero food processing energy use and food production (~3150 observations)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39DD7D-9D22-44FE-9BEB-7C88F3BAA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099" y="4251759"/>
            <a:ext cx="6302375" cy="37069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AAA870-0503-4402-BEAB-4EB72CD15C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7311" y="4251758"/>
            <a:ext cx="5481364" cy="370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821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1B32C-E177-46A9-A5FB-8D8A8D98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9347D9-56F9-4BF3-BA2C-5E451968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processing energy use and food production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AB4648-52A0-4F4A-A87E-7C1243C5F817}"/>
              </a:ext>
            </a:extLst>
          </p:cNvPr>
          <p:cNvSpPr txBox="1"/>
          <p:nvPr/>
        </p:nvSpPr>
        <p:spPr>
          <a:xfrm>
            <a:off x="1634490" y="1783080"/>
            <a:ext cx="12538710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 model:</a:t>
            </a:r>
          </a:p>
          <a:p>
            <a:r>
              <a:rPr lang="en-US" dirty="0"/>
              <a:t>Food processing energy use ~ food production + GDP per capita + conversion rate of food to calories</a:t>
            </a:r>
          </a:p>
          <a:p>
            <a:r>
              <a:rPr lang="en-US" dirty="0"/>
              <a:t>			        + interaction term: production*GDP per capita</a:t>
            </a:r>
          </a:p>
          <a:p>
            <a:r>
              <a:rPr lang="en-US" dirty="0"/>
              <a:t>			        + interaction term: production*conversion rate of food to calories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37FC6A-C55D-435C-BF55-CCA3829748C0}"/>
              </a:ext>
            </a:extLst>
          </p:cNvPr>
          <p:cNvSpPr txBox="1"/>
          <p:nvPr/>
        </p:nvSpPr>
        <p:spPr>
          <a:xfrm>
            <a:off x="1771650" y="3406176"/>
            <a:ext cx="11944350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2010-2015, all regions and years with nonzero food processing energy use and food production, and where no fuels are fully allocated to other industry (~370 observations)</a:t>
            </a:r>
          </a:p>
          <a:p>
            <a:pPr marL="891540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58317C-144C-4D73-921B-9EACEBA667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99"/>
          <a:stretch/>
        </p:blipFill>
        <p:spPr>
          <a:xfrm>
            <a:off x="1523999" y="4327259"/>
            <a:ext cx="6069495" cy="367374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1D73E00-CB8A-4D50-9AAD-728AE22BD1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399"/>
          <a:stretch/>
        </p:blipFill>
        <p:spPr>
          <a:xfrm>
            <a:off x="7802009" y="4327258"/>
            <a:ext cx="5979654" cy="367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039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1B32C-E177-46A9-A5FB-8D8A8D98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9347D9-56F9-4BF3-BA2C-5E451968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processing energy use and food production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AB4648-52A0-4F4A-A87E-7C1243C5F817}"/>
              </a:ext>
            </a:extLst>
          </p:cNvPr>
          <p:cNvSpPr txBox="1"/>
          <p:nvPr/>
        </p:nvSpPr>
        <p:spPr>
          <a:xfrm>
            <a:off x="1634490" y="1783080"/>
            <a:ext cx="12538710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 model:</a:t>
            </a:r>
          </a:p>
          <a:p>
            <a:r>
              <a:rPr lang="en-US" dirty="0"/>
              <a:t>Food processing energy use ~ food production + GDP per capita + conversion rate of food to calories</a:t>
            </a:r>
          </a:p>
          <a:p>
            <a:r>
              <a:rPr lang="en-US" dirty="0"/>
              <a:t>			        + interaction term: production*GDP per capita</a:t>
            </a:r>
          </a:p>
          <a:p>
            <a:r>
              <a:rPr lang="en-US" dirty="0"/>
              <a:t>			        + interaction term: production*conversion rate of food to calories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37FC6A-C55D-435C-BF55-CCA3829748C0}"/>
              </a:ext>
            </a:extLst>
          </p:cNvPr>
          <p:cNvSpPr txBox="1"/>
          <p:nvPr/>
        </p:nvSpPr>
        <p:spPr>
          <a:xfrm>
            <a:off x="1771650" y="3406176"/>
            <a:ext cx="11944350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1971-2015, all regions and years with nonzero food processing energy use and food production, and where no fuels are fully allocated to other industry (~1950 observations)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7E66EF7-FA36-44A1-B39A-4C879692A9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74"/>
          <a:stretch/>
        </p:blipFill>
        <p:spPr>
          <a:xfrm>
            <a:off x="1634489" y="4245997"/>
            <a:ext cx="6196913" cy="371266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AC6310-B50A-4E48-A4F9-BB625A80BD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722"/>
          <a:stretch/>
        </p:blipFill>
        <p:spPr>
          <a:xfrm>
            <a:off x="7903845" y="4245997"/>
            <a:ext cx="5456555" cy="375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74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1B32C-E177-46A9-A5FB-8D8A8D98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9347D9-56F9-4BF3-BA2C-5E451968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processing energy use and food production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AB4648-52A0-4F4A-A87E-7C1243C5F817}"/>
              </a:ext>
            </a:extLst>
          </p:cNvPr>
          <p:cNvSpPr txBox="1"/>
          <p:nvPr/>
        </p:nvSpPr>
        <p:spPr>
          <a:xfrm>
            <a:off x="1430655" y="1569997"/>
            <a:ext cx="353949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Separating by type of food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5D2F57-3ECE-430B-8F4D-7E11A97EF9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743"/>
          <a:stretch/>
        </p:blipFill>
        <p:spPr>
          <a:xfrm>
            <a:off x="1520306" y="2185686"/>
            <a:ext cx="2998470" cy="27743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615D382-9723-4797-9E41-1CE6B314264A}"/>
              </a:ext>
            </a:extLst>
          </p:cNvPr>
          <p:cNvSpPr txBox="1"/>
          <p:nvPr/>
        </p:nvSpPr>
        <p:spPr>
          <a:xfrm>
            <a:off x="1508760" y="1935777"/>
            <a:ext cx="35394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2010-2015, all nonzero data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8C95875-C5F0-439A-B735-67E2810D16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8760" y="5310356"/>
            <a:ext cx="2998470" cy="275429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6DBD933-E65E-4AAB-B5D1-BF2E5FDBF360}"/>
              </a:ext>
            </a:extLst>
          </p:cNvPr>
          <p:cNvSpPr txBox="1"/>
          <p:nvPr/>
        </p:nvSpPr>
        <p:spPr>
          <a:xfrm>
            <a:off x="1455420" y="5024472"/>
            <a:ext cx="35394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1973-2015, all nonzero data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894897-9310-4676-809D-8A9A78CE78B6}"/>
              </a:ext>
            </a:extLst>
          </p:cNvPr>
          <p:cNvSpPr txBox="1"/>
          <p:nvPr/>
        </p:nvSpPr>
        <p:spPr>
          <a:xfrm>
            <a:off x="4304843" y="1939318"/>
            <a:ext cx="35394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2010-2015, no fuels fully in non-specified industry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96D03A5-A608-464E-9593-567479A4ED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1325" y="2212777"/>
            <a:ext cx="2998470" cy="273675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3DFEC36-B04C-4033-8885-E3B4918D86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1325" y="5291662"/>
            <a:ext cx="3199554" cy="291430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78DA5F7-E1E7-4718-80FA-D18F5C534113}"/>
              </a:ext>
            </a:extLst>
          </p:cNvPr>
          <p:cNvSpPr txBox="1"/>
          <p:nvPr/>
        </p:nvSpPr>
        <p:spPr>
          <a:xfrm>
            <a:off x="4304843" y="5030037"/>
            <a:ext cx="35322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1973-2015, no fuels fully in non-specified industry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9B013A-F8A2-4158-B9FF-20F121EEB654}"/>
              </a:ext>
            </a:extLst>
          </p:cNvPr>
          <p:cNvSpPr txBox="1"/>
          <p:nvPr/>
        </p:nvSpPr>
        <p:spPr>
          <a:xfrm>
            <a:off x="7887259" y="5033357"/>
            <a:ext cx="35394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1973-2015, fractional energy constraints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450AE9A-7E96-479F-9C70-3AD9ACCF73E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6932" y="2185686"/>
            <a:ext cx="2998471" cy="274859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738A9BB-7CAE-427F-A753-A4D18C47FC92}"/>
              </a:ext>
            </a:extLst>
          </p:cNvPr>
          <p:cNvSpPr txBox="1"/>
          <p:nvPr/>
        </p:nvSpPr>
        <p:spPr>
          <a:xfrm>
            <a:off x="7887259" y="1935776"/>
            <a:ext cx="2998471" cy="280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2010-2015, fractional energy constraints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63C429DA-8B9A-4B48-B152-26F4082E7D4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4391"/>
          <a:stretch/>
        </p:blipFill>
        <p:spPr>
          <a:xfrm>
            <a:off x="7971743" y="5345890"/>
            <a:ext cx="3102449" cy="280446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40DFEB7-02D4-4089-9361-A1FAC4AB1260}"/>
              </a:ext>
            </a:extLst>
          </p:cNvPr>
          <p:cNvSpPr txBox="1"/>
          <p:nvPr/>
        </p:nvSpPr>
        <p:spPr>
          <a:xfrm>
            <a:off x="10985076" y="1935776"/>
            <a:ext cx="35394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2010-2015, fractional energy constraints by fuel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C03B0980-DBBF-4689-9317-6F02DDDCEF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222540" y="2165098"/>
            <a:ext cx="3072580" cy="280568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63CD705-4086-4EC6-9C7E-89545A79C924}"/>
              </a:ext>
            </a:extLst>
          </p:cNvPr>
          <p:cNvSpPr txBox="1"/>
          <p:nvPr/>
        </p:nvSpPr>
        <p:spPr>
          <a:xfrm>
            <a:off x="10985076" y="5019839"/>
            <a:ext cx="35394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1973-2015, fractional energy constraints by fuel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145671A8-629E-429E-9BA9-D9705F71D0B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203278" y="5287626"/>
            <a:ext cx="3231749" cy="289138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1D89B550-34DC-49F3-BC76-897408C6C198}"/>
              </a:ext>
            </a:extLst>
          </p:cNvPr>
          <p:cNvSpPr txBox="1"/>
          <p:nvPr/>
        </p:nvSpPr>
        <p:spPr>
          <a:xfrm>
            <a:off x="1278033" y="2763479"/>
            <a:ext cx="247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-</a:t>
            </a:r>
          </a:p>
          <a:p>
            <a:r>
              <a:rPr lang="en-US" sz="800" dirty="0"/>
              <a:t>+</a:t>
            </a:r>
          </a:p>
          <a:p>
            <a:r>
              <a:rPr lang="en-US" sz="800" dirty="0"/>
              <a:t>+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B8F5997-39F1-472A-9660-3BA4BE816C6C}"/>
              </a:ext>
            </a:extLst>
          </p:cNvPr>
          <p:cNvSpPr txBox="1"/>
          <p:nvPr/>
        </p:nvSpPr>
        <p:spPr>
          <a:xfrm>
            <a:off x="4502947" y="2771353"/>
            <a:ext cx="247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-</a:t>
            </a:r>
          </a:p>
          <a:p>
            <a:endParaRPr lang="en-US" sz="800" dirty="0"/>
          </a:p>
          <a:p>
            <a:r>
              <a:rPr lang="en-US" sz="800" dirty="0"/>
              <a:t>+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F993FB1-8356-4D6D-824E-3CA91FE787D2}"/>
              </a:ext>
            </a:extLst>
          </p:cNvPr>
          <p:cNvSpPr txBox="1"/>
          <p:nvPr/>
        </p:nvSpPr>
        <p:spPr>
          <a:xfrm>
            <a:off x="7724860" y="2744289"/>
            <a:ext cx="247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-</a:t>
            </a:r>
          </a:p>
          <a:p>
            <a:r>
              <a:rPr lang="en-US" sz="800" dirty="0"/>
              <a:t>+</a:t>
            </a:r>
          </a:p>
          <a:p>
            <a:r>
              <a:rPr lang="en-US" sz="800" dirty="0"/>
              <a:t>+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04D1AF8-3399-49AF-BF5E-AA1C690BF0F9}"/>
              </a:ext>
            </a:extLst>
          </p:cNvPr>
          <p:cNvSpPr txBox="1"/>
          <p:nvPr/>
        </p:nvSpPr>
        <p:spPr>
          <a:xfrm>
            <a:off x="11019974" y="2730085"/>
            <a:ext cx="247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800" dirty="0"/>
          </a:p>
          <a:p>
            <a:r>
              <a:rPr lang="en-US" sz="800" dirty="0"/>
              <a:t>-</a:t>
            </a:r>
          </a:p>
          <a:p>
            <a:r>
              <a:rPr lang="en-US" sz="800" dirty="0"/>
              <a:t>+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46C9292-224A-46AA-8A0F-C276ED2C9F00}"/>
              </a:ext>
            </a:extLst>
          </p:cNvPr>
          <p:cNvSpPr txBox="1"/>
          <p:nvPr/>
        </p:nvSpPr>
        <p:spPr>
          <a:xfrm>
            <a:off x="1327209" y="5878325"/>
            <a:ext cx="24708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-</a:t>
            </a:r>
          </a:p>
          <a:p>
            <a:r>
              <a:rPr lang="en-US" sz="700" dirty="0"/>
              <a:t>+</a:t>
            </a:r>
          </a:p>
          <a:p>
            <a:endParaRPr lang="en-US" sz="7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5464BAD-8E91-4702-959E-40308A3B8704}"/>
              </a:ext>
            </a:extLst>
          </p:cNvPr>
          <p:cNvSpPr txBox="1"/>
          <p:nvPr/>
        </p:nvSpPr>
        <p:spPr>
          <a:xfrm>
            <a:off x="4490459" y="5940349"/>
            <a:ext cx="24708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-</a:t>
            </a:r>
          </a:p>
          <a:p>
            <a:endParaRPr lang="en-US" sz="700" dirty="0"/>
          </a:p>
          <a:p>
            <a:r>
              <a:rPr lang="en-US" sz="700" dirty="0"/>
              <a:t>+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4C011ED-5663-4528-9986-B388D88744F0}"/>
              </a:ext>
            </a:extLst>
          </p:cNvPr>
          <p:cNvSpPr txBox="1"/>
          <p:nvPr/>
        </p:nvSpPr>
        <p:spPr>
          <a:xfrm>
            <a:off x="7787770" y="5968254"/>
            <a:ext cx="24708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-</a:t>
            </a:r>
          </a:p>
          <a:p>
            <a:endParaRPr lang="en-US" sz="700" dirty="0"/>
          </a:p>
          <a:p>
            <a:r>
              <a:rPr lang="en-US" sz="700" dirty="0"/>
              <a:t>+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C2B42F4-7841-485E-A41D-55206D67E10E}"/>
              </a:ext>
            </a:extLst>
          </p:cNvPr>
          <p:cNvSpPr txBox="1"/>
          <p:nvPr/>
        </p:nvSpPr>
        <p:spPr>
          <a:xfrm>
            <a:off x="11046784" y="5916680"/>
            <a:ext cx="24708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-</a:t>
            </a:r>
          </a:p>
          <a:p>
            <a:endParaRPr lang="en-US" sz="700" dirty="0"/>
          </a:p>
          <a:p>
            <a:r>
              <a:rPr lang="en-US" sz="7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4266758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7433BB6-ACB2-4953-9ADC-C0F78F3BD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595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1B32C-E177-46A9-A5FB-8D8A8D98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9347D9-56F9-4BF3-BA2C-5E451968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processing energy use and food production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AB4648-52A0-4F4A-A87E-7C1243C5F817}"/>
              </a:ext>
            </a:extLst>
          </p:cNvPr>
          <p:cNvSpPr txBox="1"/>
          <p:nvPr/>
        </p:nvSpPr>
        <p:spPr>
          <a:xfrm>
            <a:off x="1634490" y="1783080"/>
            <a:ext cx="12538710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 model:</a:t>
            </a:r>
          </a:p>
          <a:p>
            <a:r>
              <a:rPr lang="en-US" dirty="0"/>
              <a:t>Food processing energy use ~ food production + GDP per capita + conversion rate of food to calories</a:t>
            </a:r>
          </a:p>
          <a:p>
            <a:r>
              <a:rPr lang="en-US" dirty="0"/>
              <a:t>			        + interaction term: production*GDP per capita</a:t>
            </a:r>
          </a:p>
          <a:p>
            <a:r>
              <a:rPr lang="en-US" dirty="0"/>
              <a:t>			        + interaction term: production*conversion rate of food to calories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37FC6A-C55D-435C-BF55-CCA3829748C0}"/>
              </a:ext>
            </a:extLst>
          </p:cNvPr>
          <p:cNvSpPr txBox="1"/>
          <p:nvPr/>
        </p:nvSpPr>
        <p:spPr>
          <a:xfrm>
            <a:off x="1771650" y="3406176"/>
            <a:ext cx="11944350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2010-2015, all regions and years with nonzero food processing energy use and food production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Residual standard error: 0.08607 (~650 observations)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 squared: 0.8536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Coefficients:</a:t>
            </a:r>
          </a:p>
          <a:p>
            <a:endParaRPr lang="en-US" dirty="0"/>
          </a:p>
          <a:p>
            <a:pPr marL="891540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9B6A912C-50D1-4942-B0DC-10971E141C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0094207"/>
              </p:ext>
            </p:extLst>
          </p:nvPr>
        </p:nvGraphicFramePr>
        <p:xfrm>
          <a:off x="2867025" y="4909820"/>
          <a:ext cx="9753600" cy="25237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51200">
                  <a:extLst>
                    <a:ext uri="{9D8B030D-6E8A-4147-A177-3AD203B41FA5}">
                      <a16:colId xmlns:a16="http://schemas.microsoft.com/office/drawing/2014/main" val="1425974226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3925004951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2126358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Coefficient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Significance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462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PKcal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564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cal</a:t>
                      </a:r>
                      <a:r>
                        <a:rPr lang="en-US" dirty="0"/>
                        <a:t> per 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-0.000069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852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GDP per cap </a:t>
                      </a:r>
                      <a:r>
                        <a:rPr lang="en-US" sz="1200" dirty="0"/>
                        <a:t>(</a:t>
                      </a:r>
                      <a:r>
                        <a:rPr lang="en-US" sz="1200" dirty="0" err="1"/>
                        <a:t>thous</a:t>
                      </a:r>
                      <a:r>
                        <a:rPr lang="en-US" sz="1200" dirty="0"/>
                        <a:t> USD/person)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2789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PKcal</a:t>
                      </a:r>
                      <a:r>
                        <a:rPr lang="en-US" dirty="0"/>
                        <a:t> * </a:t>
                      </a:r>
                      <a:r>
                        <a:rPr lang="en-US" dirty="0" err="1"/>
                        <a:t>tcal</a:t>
                      </a:r>
                      <a:r>
                        <a:rPr lang="en-US" dirty="0"/>
                        <a:t> per 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-0.0012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246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Pkcal</a:t>
                      </a:r>
                      <a:r>
                        <a:rPr lang="en-US" dirty="0"/>
                        <a:t> * GDP per cap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420738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30EC11C-F03A-47D5-9F82-A2A4DC1CBA33}"/>
              </a:ext>
            </a:extLst>
          </p:cNvPr>
          <p:cNvSpPr txBox="1"/>
          <p:nvPr/>
        </p:nvSpPr>
        <p:spPr>
          <a:xfrm>
            <a:off x="2009775" y="7820167"/>
            <a:ext cx="51149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(mean-centered values for independent variables)</a:t>
            </a:r>
          </a:p>
        </p:txBody>
      </p:sp>
    </p:spTree>
    <p:extLst>
      <p:ext uri="{BB962C8B-B14F-4D97-AF65-F5344CB8AC3E}">
        <p14:creationId xmlns:p14="http://schemas.microsoft.com/office/powerpoint/2010/main" val="1699997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903807-387D-48DA-BEDD-55D200E3C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C153008-15E3-4B36-AFFD-86D518977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processing work 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F010A8-A54A-42BE-A8CE-D870E1362B9F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371601" y="2304973"/>
            <a:ext cx="4000500" cy="5364557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Proposed plan: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Break out food processing simply, with a demand set by income and price elasticities, as typical for GCAM industries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Implement a one-directional linkage between food demand and food processing energy use, where food demand (output calories) sets the scale of food processing energy use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Explore effect of food processing energy use on food production (just check)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143A07-E0EC-4F5E-B3FF-762026268D6D}"/>
              </a:ext>
            </a:extLst>
          </p:cNvPr>
          <p:cNvSpPr txBox="1"/>
          <p:nvPr/>
        </p:nvSpPr>
        <p:spPr>
          <a:xfrm>
            <a:off x="1371600" y="1604213"/>
            <a:ext cx="7315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b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Goal: </a:t>
            </a:r>
            <a:r>
              <a:rPr lang="en-US" sz="2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break out food processing from “other industry”</a:t>
            </a:r>
          </a:p>
        </p:txBody>
      </p:sp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64C43E9B-4FF4-4D0E-AB72-60D41B3F620E}"/>
              </a:ext>
            </a:extLst>
          </p:cNvPr>
          <p:cNvGraphicFramePr>
            <a:graphicFrameLocks/>
          </p:cNvGraphicFramePr>
          <p:nvPr/>
        </p:nvGraphicFramePr>
        <p:xfrm>
          <a:off x="9894627" y="1473957"/>
          <a:ext cx="4906370" cy="64847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FB37FAF-B71C-4C67-BBF7-F9E27D110FC8}"/>
              </a:ext>
            </a:extLst>
          </p:cNvPr>
          <p:cNvCxnSpPr>
            <a:cxnSpLocks/>
          </p:cNvCxnSpPr>
          <p:nvPr/>
        </p:nvCxnSpPr>
        <p:spPr>
          <a:xfrm>
            <a:off x="11054686" y="2293330"/>
            <a:ext cx="1119117" cy="0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682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1B32C-E177-46A9-A5FB-8D8A8D98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9347D9-56F9-4BF3-BA2C-5E451968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processing energy use and food production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AB4648-52A0-4F4A-A87E-7C1243C5F817}"/>
              </a:ext>
            </a:extLst>
          </p:cNvPr>
          <p:cNvSpPr txBox="1"/>
          <p:nvPr/>
        </p:nvSpPr>
        <p:spPr>
          <a:xfrm>
            <a:off x="1634490" y="1783080"/>
            <a:ext cx="12538710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 model:</a:t>
            </a:r>
          </a:p>
          <a:p>
            <a:r>
              <a:rPr lang="en-US" dirty="0"/>
              <a:t>Food processing energy use ~ food production + GDP per capita + conversion rate of food to calories</a:t>
            </a:r>
          </a:p>
          <a:p>
            <a:r>
              <a:rPr lang="en-US" dirty="0"/>
              <a:t>			        + interaction term: production*GDP per capita</a:t>
            </a:r>
          </a:p>
          <a:p>
            <a:r>
              <a:rPr lang="en-US" dirty="0"/>
              <a:t>			        + interaction term: production*conversion rate of food to calories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37FC6A-C55D-435C-BF55-CCA3829748C0}"/>
              </a:ext>
            </a:extLst>
          </p:cNvPr>
          <p:cNvSpPr txBox="1"/>
          <p:nvPr/>
        </p:nvSpPr>
        <p:spPr>
          <a:xfrm>
            <a:off x="1771650" y="3406176"/>
            <a:ext cx="11944350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1971-2015, all regions and years with nonzero food processing energy use and food production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Residual standard error: 0.08936 (~3150 observations)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 squared: 0.7459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Coefficients:</a:t>
            </a:r>
          </a:p>
          <a:p>
            <a:endParaRPr lang="en-US" dirty="0"/>
          </a:p>
          <a:p>
            <a:pPr marL="891540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9B6A912C-50D1-4942-B0DC-10971E141C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0710652"/>
              </p:ext>
            </p:extLst>
          </p:nvPr>
        </p:nvGraphicFramePr>
        <p:xfrm>
          <a:off x="2867025" y="4909820"/>
          <a:ext cx="9753600" cy="25237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51200">
                  <a:extLst>
                    <a:ext uri="{9D8B030D-6E8A-4147-A177-3AD203B41FA5}">
                      <a16:colId xmlns:a16="http://schemas.microsoft.com/office/drawing/2014/main" val="1425974226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3925004951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2126358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Coefficient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Significance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462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PKcal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564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cal</a:t>
                      </a:r>
                      <a:r>
                        <a:rPr lang="en-US" dirty="0"/>
                        <a:t> per 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-0.000054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852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GDP per cap </a:t>
                      </a:r>
                      <a:r>
                        <a:rPr lang="en-US" sz="1200" dirty="0"/>
                        <a:t>(</a:t>
                      </a:r>
                      <a:r>
                        <a:rPr lang="en-US" sz="1200" dirty="0" err="1"/>
                        <a:t>thous</a:t>
                      </a:r>
                      <a:r>
                        <a:rPr lang="en-US" sz="1200" dirty="0"/>
                        <a:t> USD/person)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2789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PKcal</a:t>
                      </a:r>
                      <a:r>
                        <a:rPr lang="en-US" dirty="0"/>
                        <a:t> * </a:t>
                      </a:r>
                      <a:r>
                        <a:rPr lang="en-US" dirty="0" err="1"/>
                        <a:t>cal</a:t>
                      </a:r>
                      <a:r>
                        <a:rPr lang="en-US" dirty="0"/>
                        <a:t> per 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-0.00081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246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Pkcal</a:t>
                      </a:r>
                      <a:r>
                        <a:rPr lang="en-US" dirty="0"/>
                        <a:t> * GDP per cap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42073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5187FB7-CAC2-4363-9D91-CF7EACFC7376}"/>
              </a:ext>
            </a:extLst>
          </p:cNvPr>
          <p:cNvSpPr txBox="1"/>
          <p:nvPr/>
        </p:nvSpPr>
        <p:spPr>
          <a:xfrm>
            <a:off x="2009775" y="7820167"/>
            <a:ext cx="51149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(mean-centered values for independent variables)</a:t>
            </a:r>
          </a:p>
        </p:txBody>
      </p:sp>
    </p:spTree>
    <p:extLst>
      <p:ext uri="{BB962C8B-B14F-4D97-AF65-F5344CB8AC3E}">
        <p14:creationId xmlns:p14="http://schemas.microsoft.com/office/powerpoint/2010/main" val="2018030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1B32C-E177-46A9-A5FB-8D8A8D98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9347D9-56F9-4BF3-BA2C-5E451968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processing energy use and food production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AB4648-52A0-4F4A-A87E-7C1243C5F817}"/>
              </a:ext>
            </a:extLst>
          </p:cNvPr>
          <p:cNvSpPr txBox="1"/>
          <p:nvPr/>
        </p:nvSpPr>
        <p:spPr>
          <a:xfrm>
            <a:off x="1634490" y="1783080"/>
            <a:ext cx="12538710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 model:</a:t>
            </a:r>
          </a:p>
          <a:p>
            <a:r>
              <a:rPr lang="en-US" dirty="0"/>
              <a:t>Food processing energy use ~ food production + GDP per capita + conversion rate of food to calories</a:t>
            </a:r>
          </a:p>
          <a:p>
            <a:r>
              <a:rPr lang="en-US" dirty="0"/>
              <a:t>			        + interaction term: production*GDP per capita</a:t>
            </a:r>
          </a:p>
          <a:p>
            <a:r>
              <a:rPr lang="en-US" dirty="0"/>
              <a:t>			        + interaction term: production*conversion rate of food to calories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37FC6A-C55D-435C-BF55-CCA3829748C0}"/>
              </a:ext>
            </a:extLst>
          </p:cNvPr>
          <p:cNvSpPr txBox="1"/>
          <p:nvPr/>
        </p:nvSpPr>
        <p:spPr>
          <a:xfrm>
            <a:off x="1771650" y="3406176"/>
            <a:ext cx="11944350" cy="24191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2010-2015, all regions and years with nonzero food processing energy use and food production, and where no fuels are fully allocated to other industry (~370 observations)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Residual standard error: 0.07879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 squared: 0.9259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Coefficients:</a:t>
            </a:r>
          </a:p>
          <a:p>
            <a:endParaRPr lang="en-US" dirty="0"/>
          </a:p>
          <a:p>
            <a:pPr marL="891540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9B6A912C-50D1-4942-B0DC-10971E141C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6067066"/>
              </p:ext>
            </p:extLst>
          </p:nvPr>
        </p:nvGraphicFramePr>
        <p:xfrm>
          <a:off x="2867025" y="5183365"/>
          <a:ext cx="9753600" cy="25237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51200">
                  <a:extLst>
                    <a:ext uri="{9D8B030D-6E8A-4147-A177-3AD203B41FA5}">
                      <a16:colId xmlns:a16="http://schemas.microsoft.com/office/drawing/2014/main" val="1425974226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3925004951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2126358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Coefficient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Significance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462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PKcal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564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cal</a:t>
                      </a:r>
                      <a:r>
                        <a:rPr lang="en-US" dirty="0"/>
                        <a:t> per 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0.00013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852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GDP per cap </a:t>
                      </a:r>
                      <a:r>
                        <a:rPr lang="en-US" sz="1200" dirty="0"/>
                        <a:t>(</a:t>
                      </a:r>
                      <a:r>
                        <a:rPr lang="en-US" sz="1200" dirty="0" err="1"/>
                        <a:t>thous</a:t>
                      </a:r>
                      <a:r>
                        <a:rPr lang="en-US" sz="1200" dirty="0"/>
                        <a:t> USD/person)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0.00049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2789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PKcal</a:t>
                      </a:r>
                      <a:r>
                        <a:rPr lang="en-US" dirty="0"/>
                        <a:t> * </a:t>
                      </a:r>
                      <a:r>
                        <a:rPr lang="en-US" dirty="0" err="1"/>
                        <a:t>cal</a:t>
                      </a:r>
                      <a:r>
                        <a:rPr lang="en-US" dirty="0"/>
                        <a:t> per 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0.0037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246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Pkcal</a:t>
                      </a:r>
                      <a:r>
                        <a:rPr lang="en-US" dirty="0"/>
                        <a:t> * GDP per cap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0.0059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42073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048971A-A459-4A2E-97F4-1DC3DC390503}"/>
              </a:ext>
            </a:extLst>
          </p:cNvPr>
          <p:cNvSpPr txBox="1"/>
          <p:nvPr/>
        </p:nvSpPr>
        <p:spPr>
          <a:xfrm>
            <a:off x="2009775" y="7820167"/>
            <a:ext cx="51149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(mean-centered values for independent variables)</a:t>
            </a:r>
          </a:p>
        </p:txBody>
      </p:sp>
    </p:spTree>
    <p:extLst>
      <p:ext uri="{BB962C8B-B14F-4D97-AF65-F5344CB8AC3E}">
        <p14:creationId xmlns:p14="http://schemas.microsoft.com/office/powerpoint/2010/main" val="945735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1B32C-E177-46A9-A5FB-8D8A8D98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9347D9-56F9-4BF3-BA2C-5E451968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processing energy use and food production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AB4648-52A0-4F4A-A87E-7C1243C5F817}"/>
              </a:ext>
            </a:extLst>
          </p:cNvPr>
          <p:cNvSpPr txBox="1"/>
          <p:nvPr/>
        </p:nvSpPr>
        <p:spPr>
          <a:xfrm>
            <a:off x="1634490" y="1783080"/>
            <a:ext cx="12538710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 model:</a:t>
            </a:r>
          </a:p>
          <a:p>
            <a:r>
              <a:rPr lang="en-US" dirty="0"/>
              <a:t>Food processing energy use ~ food production + GDP per capita + conversion rate of food to calories</a:t>
            </a:r>
          </a:p>
          <a:p>
            <a:r>
              <a:rPr lang="en-US" dirty="0"/>
              <a:t>			        + interaction term: production*GDP per capita</a:t>
            </a:r>
          </a:p>
          <a:p>
            <a:r>
              <a:rPr lang="en-US" dirty="0"/>
              <a:t>			        + interaction term: production*conversion rate of food to calories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37FC6A-C55D-435C-BF55-CCA3829748C0}"/>
              </a:ext>
            </a:extLst>
          </p:cNvPr>
          <p:cNvSpPr txBox="1"/>
          <p:nvPr/>
        </p:nvSpPr>
        <p:spPr>
          <a:xfrm>
            <a:off x="1771650" y="3406176"/>
            <a:ext cx="11944350" cy="24191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2010-2015, all regions and years with nonzero food processing energy use and food production, and where no fuels are fully allocated to other industry (~370 observations)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Residual standard error: 0.07879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 squared: 0.9259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Coefficients:</a:t>
            </a:r>
          </a:p>
          <a:p>
            <a:endParaRPr lang="en-US" dirty="0"/>
          </a:p>
          <a:p>
            <a:pPr marL="891540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9B6A912C-50D1-4942-B0DC-10971E141C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7054965"/>
              </p:ext>
            </p:extLst>
          </p:nvPr>
        </p:nvGraphicFramePr>
        <p:xfrm>
          <a:off x="2867025" y="5183365"/>
          <a:ext cx="9753600" cy="25237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51200">
                  <a:extLst>
                    <a:ext uri="{9D8B030D-6E8A-4147-A177-3AD203B41FA5}">
                      <a16:colId xmlns:a16="http://schemas.microsoft.com/office/drawing/2014/main" val="1425974226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3925004951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2126358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Coefficient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Significance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462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PKcal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2.4 (vs 0.93)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564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cal</a:t>
                      </a:r>
                      <a:r>
                        <a:rPr lang="en-US" dirty="0"/>
                        <a:t> per 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0.00013 (vs -0.000069)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852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GDP per cap </a:t>
                      </a:r>
                      <a:r>
                        <a:rPr lang="en-US" sz="1200" dirty="0"/>
                        <a:t>(</a:t>
                      </a:r>
                      <a:r>
                        <a:rPr lang="en-US" sz="1200" dirty="0" err="1"/>
                        <a:t>thous</a:t>
                      </a:r>
                      <a:r>
                        <a:rPr lang="en-US" sz="1200" dirty="0"/>
                        <a:t> USD/person)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0.00049 (vs 0.0022)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2789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PKcal</a:t>
                      </a:r>
                      <a:r>
                        <a:rPr lang="en-US" dirty="0"/>
                        <a:t> * </a:t>
                      </a:r>
                      <a:r>
                        <a:rPr lang="en-US" dirty="0" err="1"/>
                        <a:t>cal</a:t>
                      </a:r>
                      <a:r>
                        <a:rPr lang="en-US" dirty="0"/>
                        <a:t> per 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0.0037 (vs -0.0012)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246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Pkcal</a:t>
                      </a:r>
                      <a:r>
                        <a:rPr lang="en-US" dirty="0"/>
                        <a:t> * GDP per cap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0.0059 (vs 0.045)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42073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5D96D7A4-3995-4D93-B2AC-518ABEBA13DB}"/>
              </a:ext>
            </a:extLst>
          </p:cNvPr>
          <p:cNvSpPr txBox="1"/>
          <p:nvPr/>
        </p:nvSpPr>
        <p:spPr>
          <a:xfrm>
            <a:off x="2009775" y="7820167"/>
            <a:ext cx="51149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(mean-centered values for independent variables)</a:t>
            </a:r>
          </a:p>
        </p:txBody>
      </p:sp>
    </p:spTree>
    <p:extLst>
      <p:ext uri="{BB962C8B-B14F-4D97-AF65-F5344CB8AC3E}">
        <p14:creationId xmlns:p14="http://schemas.microsoft.com/office/powerpoint/2010/main" val="220631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1B32C-E177-46A9-A5FB-8D8A8D98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9347D9-56F9-4BF3-BA2C-5E451968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processing energy use and food production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AB4648-52A0-4F4A-A87E-7C1243C5F817}"/>
              </a:ext>
            </a:extLst>
          </p:cNvPr>
          <p:cNvSpPr txBox="1"/>
          <p:nvPr/>
        </p:nvSpPr>
        <p:spPr>
          <a:xfrm>
            <a:off x="1634490" y="1783080"/>
            <a:ext cx="12538710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 model:</a:t>
            </a:r>
          </a:p>
          <a:p>
            <a:r>
              <a:rPr lang="en-US" dirty="0"/>
              <a:t>Food processing energy use ~ food production + GDP per capita + conversion rate of food to calories</a:t>
            </a:r>
          </a:p>
          <a:p>
            <a:r>
              <a:rPr lang="en-US" dirty="0"/>
              <a:t>			        + interaction term: production*GDP per capita</a:t>
            </a:r>
          </a:p>
          <a:p>
            <a:r>
              <a:rPr lang="en-US" dirty="0"/>
              <a:t>			        + interaction term: production*conversion rate of food to calories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37FC6A-C55D-435C-BF55-CCA3829748C0}"/>
              </a:ext>
            </a:extLst>
          </p:cNvPr>
          <p:cNvSpPr txBox="1"/>
          <p:nvPr/>
        </p:nvSpPr>
        <p:spPr>
          <a:xfrm>
            <a:off x="1771650" y="3406176"/>
            <a:ext cx="11944350" cy="24191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1971-2015, all regions and years with nonzero food processing energy use and food production, and where no fuels are fully allocated to other industry (~1950 observations)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Residual standard error: 0.08996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 squared: 0.8228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Coefficients:</a:t>
            </a:r>
          </a:p>
          <a:p>
            <a:endParaRPr lang="en-US" dirty="0"/>
          </a:p>
          <a:p>
            <a:pPr marL="891540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9B6A912C-50D1-4942-B0DC-10971E141C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93388"/>
              </p:ext>
            </p:extLst>
          </p:nvPr>
        </p:nvGraphicFramePr>
        <p:xfrm>
          <a:off x="2867025" y="5183365"/>
          <a:ext cx="9753600" cy="25237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51200">
                  <a:extLst>
                    <a:ext uri="{9D8B030D-6E8A-4147-A177-3AD203B41FA5}">
                      <a16:colId xmlns:a16="http://schemas.microsoft.com/office/drawing/2014/main" val="1425974226"/>
                    </a:ext>
                  </a:extLst>
                </a:gridCol>
                <a:gridCol w="3357245">
                  <a:extLst>
                    <a:ext uri="{9D8B030D-6E8A-4147-A177-3AD203B41FA5}">
                      <a16:colId xmlns:a16="http://schemas.microsoft.com/office/drawing/2014/main" val="3925004951"/>
                    </a:ext>
                  </a:extLst>
                </a:gridCol>
                <a:gridCol w="3145155">
                  <a:extLst>
                    <a:ext uri="{9D8B030D-6E8A-4147-A177-3AD203B41FA5}">
                      <a16:colId xmlns:a16="http://schemas.microsoft.com/office/drawing/2014/main" val="2126358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Coefficient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Significance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462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PKcal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564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cal</a:t>
                      </a:r>
                      <a:r>
                        <a:rPr lang="en-US" dirty="0"/>
                        <a:t> per 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-0.000023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852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GDP per cap </a:t>
                      </a:r>
                      <a:r>
                        <a:rPr lang="en-US" sz="1200" dirty="0"/>
                        <a:t>(</a:t>
                      </a:r>
                      <a:r>
                        <a:rPr lang="en-US" sz="1200" dirty="0" err="1"/>
                        <a:t>thous</a:t>
                      </a:r>
                      <a:r>
                        <a:rPr lang="en-US" sz="1200" dirty="0"/>
                        <a:t> USD/person)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2789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PKcal</a:t>
                      </a:r>
                      <a:r>
                        <a:rPr lang="en-US" dirty="0"/>
                        <a:t> * </a:t>
                      </a:r>
                      <a:r>
                        <a:rPr lang="en-US" dirty="0" err="1"/>
                        <a:t>cal</a:t>
                      </a:r>
                      <a:r>
                        <a:rPr lang="en-US" dirty="0"/>
                        <a:t> per 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-0.00022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246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Pkcal</a:t>
                      </a:r>
                      <a:r>
                        <a:rPr lang="en-US" dirty="0"/>
                        <a:t> * GDP per cap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42073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4D0472A-08E8-40E4-913A-78D7AAD63BDF}"/>
              </a:ext>
            </a:extLst>
          </p:cNvPr>
          <p:cNvSpPr txBox="1"/>
          <p:nvPr/>
        </p:nvSpPr>
        <p:spPr>
          <a:xfrm>
            <a:off x="2009775" y="7820167"/>
            <a:ext cx="51149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(mean-centered values for independent variables)</a:t>
            </a:r>
          </a:p>
        </p:txBody>
      </p:sp>
    </p:spTree>
    <p:extLst>
      <p:ext uri="{BB962C8B-B14F-4D97-AF65-F5344CB8AC3E}">
        <p14:creationId xmlns:p14="http://schemas.microsoft.com/office/powerpoint/2010/main" val="1609611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1B32C-E177-46A9-A5FB-8D8A8D98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9347D9-56F9-4BF3-BA2C-5E451968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processing energy use and food production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AB4648-52A0-4F4A-A87E-7C1243C5F817}"/>
              </a:ext>
            </a:extLst>
          </p:cNvPr>
          <p:cNvSpPr txBox="1"/>
          <p:nvPr/>
        </p:nvSpPr>
        <p:spPr>
          <a:xfrm>
            <a:off x="1634490" y="1783080"/>
            <a:ext cx="12538710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 model:</a:t>
            </a:r>
          </a:p>
          <a:p>
            <a:r>
              <a:rPr lang="en-US" dirty="0"/>
              <a:t>Food processing energy use ~ food production + GDP per capita + conversion rate of food to calories</a:t>
            </a:r>
          </a:p>
          <a:p>
            <a:r>
              <a:rPr lang="en-US" dirty="0"/>
              <a:t>			        + interaction term: production*GDP per capita</a:t>
            </a:r>
          </a:p>
          <a:p>
            <a:r>
              <a:rPr lang="en-US" dirty="0"/>
              <a:t>			        + interaction term: production*conversion rate of food to calories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37FC6A-C55D-435C-BF55-CCA3829748C0}"/>
              </a:ext>
            </a:extLst>
          </p:cNvPr>
          <p:cNvSpPr txBox="1"/>
          <p:nvPr/>
        </p:nvSpPr>
        <p:spPr>
          <a:xfrm>
            <a:off x="1771650" y="3406176"/>
            <a:ext cx="11944350" cy="24191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1971-2015, all regions and years with nonzero food processing energy use and food production, and where no fuels are fully allocated to other industry (~1950 observations)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Residual standard error: 0.08996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 squared: 0.8228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Coefficients:</a:t>
            </a:r>
          </a:p>
          <a:p>
            <a:endParaRPr lang="en-US" dirty="0"/>
          </a:p>
          <a:p>
            <a:pPr marL="891540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9B6A912C-50D1-4942-B0DC-10971E141C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390927"/>
              </p:ext>
            </p:extLst>
          </p:nvPr>
        </p:nvGraphicFramePr>
        <p:xfrm>
          <a:off x="2867025" y="5183365"/>
          <a:ext cx="9753600" cy="25237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51200">
                  <a:extLst>
                    <a:ext uri="{9D8B030D-6E8A-4147-A177-3AD203B41FA5}">
                      <a16:colId xmlns:a16="http://schemas.microsoft.com/office/drawing/2014/main" val="1425974226"/>
                    </a:ext>
                  </a:extLst>
                </a:gridCol>
                <a:gridCol w="3357245">
                  <a:extLst>
                    <a:ext uri="{9D8B030D-6E8A-4147-A177-3AD203B41FA5}">
                      <a16:colId xmlns:a16="http://schemas.microsoft.com/office/drawing/2014/main" val="3925004951"/>
                    </a:ext>
                  </a:extLst>
                </a:gridCol>
                <a:gridCol w="3145155">
                  <a:extLst>
                    <a:ext uri="{9D8B030D-6E8A-4147-A177-3AD203B41FA5}">
                      <a16:colId xmlns:a16="http://schemas.microsoft.com/office/drawing/2014/main" val="2126358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Coefficient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Significance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462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PKcal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1.3 (vs 0.97)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564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cal</a:t>
                      </a:r>
                      <a:r>
                        <a:rPr lang="en-US" dirty="0"/>
                        <a:t> per 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-0.000023 (vs -0.000054)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852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GDP per cap </a:t>
                      </a:r>
                      <a:r>
                        <a:rPr lang="en-US" sz="1200" dirty="0"/>
                        <a:t>(</a:t>
                      </a:r>
                      <a:r>
                        <a:rPr lang="en-US" sz="1200" dirty="0" err="1"/>
                        <a:t>thous</a:t>
                      </a:r>
                      <a:r>
                        <a:rPr lang="en-US" sz="1200" dirty="0"/>
                        <a:t> USD/person)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0.0013 (vs 0.0018)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2789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PKcal</a:t>
                      </a:r>
                      <a:r>
                        <a:rPr lang="en-US" dirty="0"/>
                        <a:t> * </a:t>
                      </a:r>
                      <a:r>
                        <a:rPr lang="en-US" dirty="0" err="1"/>
                        <a:t>cal</a:t>
                      </a:r>
                      <a:r>
                        <a:rPr lang="en-US" dirty="0"/>
                        <a:t> per 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-0.00022 (vs -0.00081)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246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Pkcal</a:t>
                      </a:r>
                      <a:r>
                        <a:rPr lang="en-US" dirty="0"/>
                        <a:t> * GDP per cap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0.0033 (vs 0.032)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42073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FDBB22B-9C98-4537-917A-F5A8C0726DF9}"/>
              </a:ext>
            </a:extLst>
          </p:cNvPr>
          <p:cNvSpPr txBox="1"/>
          <p:nvPr/>
        </p:nvSpPr>
        <p:spPr>
          <a:xfrm>
            <a:off x="2009775" y="7820167"/>
            <a:ext cx="51149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(mean-centered values for independent variables)</a:t>
            </a:r>
          </a:p>
        </p:txBody>
      </p:sp>
    </p:spTree>
    <p:extLst>
      <p:ext uri="{BB962C8B-B14F-4D97-AF65-F5344CB8AC3E}">
        <p14:creationId xmlns:p14="http://schemas.microsoft.com/office/powerpoint/2010/main" val="23558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1B32C-E177-46A9-A5FB-8D8A8D98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9347D9-56F9-4BF3-BA2C-5E451968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processing energy use and food production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AB4648-52A0-4F4A-A87E-7C1243C5F817}"/>
              </a:ext>
            </a:extLst>
          </p:cNvPr>
          <p:cNvSpPr txBox="1"/>
          <p:nvPr/>
        </p:nvSpPr>
        <p:spPr>
          <a:xfrm>
            <a:off x="1634490" y="1783080"/>
            <a:ext cx="12538710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 model:</a:t>
            </a:r>
          </a:p>
          <a:p>
            <a:r>
              <a:rPr lang="en-US" dirty="0"/>
              <a:t>Food processing energy use ~ food production + GDP per capita + conversion rate of food to calories</a:t>
            </a:r>
          </a:p>
          <a:p>
            <a:r>
              <a:rPr lang="en-US" dirty="0"/>
              <a:t>			        + interaction term: production*GDP per capita</a:t>
            </a:r>
          </a:p>
          <a:p>
            <a:r>
              <a:rPr lang="en-US" dirty="0"/>
              <a:t>			        + interaction term: production*conversion rate of food to calories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37FC6A-C55D-435C-BF55-CCA3829748C0}"/>
              </a:ext>
            </a:extLst>
          </p:cNvPr>
          <p:cNvSpPr txBox="1"/>
          <p:nvPr/>
        </p:nvSpPr>
        <p:spPr>
          <a:xfrm>
            <a:off x="1771650" y="3406176"/>
            <a:ext cx="119443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2010-2015, all regions and years with fractions of total industry energy used in food processing and other industry are within specified ranges (~440 observations)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Residual standard error: 0.08996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 squared: 0.8228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Coefficients: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9B6A912C-50D1-4942-B0DC-10971E141C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1113018"/>
              </p:ext>
            </p:extLst>
          </p:nvPr>
        </p:nvGraphicFramePr>
        <p:xfrm>
          <a:off x="2867025" y="5183365"/>
          <a:ext cx="9753600" cy="25237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51200">
                  <a:extLst>
                    <a:ext uri="{9D8B030D-6E8A-4147-A177-3AD203B41FA5}">
                      <a16:colId xmlns:a16="http://schemas.microsoft.com/office/drawing/2014/main" val="1425974226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3925004951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2126358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Coefficient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Significance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462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PKcal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564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cal</a:t>
                      </a:r>
                      <a:r>
                        <a:rPr lang="en-US" dirty="0"/>
                        <a:t> per 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0.000069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852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GDP per cap </a:t>
                      </a:r>
                      <a:r>
                        <a:rPr lang="en-US" sz="1200" dirty="0"/>
                        <a:t>(</a:t>
                      </a:r>
                      <a:r>
                        <a:rPr lang="en-US" sz="1200" dirty="0" err="1"/>
                        <a:t>thous</a:t>
                      </a:r>
                      <a:r>
                        <a:rPr lang="en-US" sz="1200" dirty="0"/>
                        <a:t> USD/person)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2789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PKcal</a:t>
                      </a:r>
                      <a:r>
                        <a:rPr lang="en-US" dirty="0"/>
                        <a:t> * </a:t>
                      </a:r>
                      <a:r>
                        <a:rPr lang="en-US" dirty="0" err="1"/>
                        <a:t>cal</a:t>
                      </a:r>
                      <a:r>
                        <a:rPr lang="en-US" dirty="0"/>
                        <a:t> per 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246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Pkcal</a:t>
                      </a:r>
                      <a:r>
                        <a:rPr lang="en-US" dirty="0"/>
                        <a:t> * GDP per cap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420738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18773B4-51EE-4211-8841-2239DF309FE3}"/>
              </a:ext>
            </a:extLst>
          </p:cNvPr>
          <p:cNvSpPr txBox="1"/>
          <p:nvPr/>
        </p:nvSpPr>
        <p:spPr>
          <a:xfrm>
            <a:off x="2009775" y="7820167"/>
            <a:ext cx="51149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(mean-centered values for independent variables)</a:t>
            </a:r>
          </a:p>
        </p:txBody>
      </p:sp>
    </p:spTree>
    <p:extLst>
      <p:ext uri="{BB962C8B-B14F-4D97-AF65-F5344CB8AC3E}">
        <p14:creationId xmlns:p14="http://schemas.microsoft.com/office/powerpoint/2010/main" val="1304333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903807-387D-48DA-BEDD-55D200E3C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C153008-15E3-4B36-AFFD-86D518977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processing work 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F010A8-A54A-42BE-A8CE-D870E1362B9F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371601" y="2304973"/>
            <a:ext cx="4000500" cy="5364557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Proposed plan: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Break out food processing simply, with a demand set by income and price elasticities, as typical for GCAM industries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Implement a one-directional linkage between food demand and food processing energy use, where food demand (output calories) sets the scale of food processing energy use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Explore effect of food processing energy use on food production (just check)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F5EED4B-9E4A-460D-9202-33F915CD6569}"/>
              </a:ext>
            </a:extLst>
          </p:cNvPr>
          <p:cNvSpPr txBox="1">
            <a:spLocks/>
          </p:cNvSpPr>
          <p:nvPr/>
        </p:nvSpPr>
        <p:spPr>
          <a:xfrm>
            <a:off x="5948774" y="2304973"/>
            <a:ext cx="3652425" cy="400110"/>
          </a:xfrm>
          <a:prstGeom prst="rect">
            <a:avLst/>
          </a:prstGeom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Progress since December: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B7B210EE-5BFC-453C-BD00-44E21B2B3965}"/>
              </a:ext>
            </a:extLst>
          </p:cNvPr>
          <p:cNvSpPr txBox="1">
            <a:spLocks/>
          </p:cNvSpPr>
          <p:nvPr/>
        </p:nvSpPr>
        <p:spPr>
          <a:xfrm>
            <a:off x="5948775" y="2795011"/>
            <a:ext cx="4201065" cy="1280759"/>
          </a:xfrm>
          <a:prstGeom prst="rect">
            <a:avLst/>
          </a:prstGeom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Functioning breakout for food processing sector (but with default assumptions for almost everything), including non-CO</a:t>
            </a:r>
            <a:r>
              <a:rPr lang="en-US" sz="2000" baseline="-25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emissions</a:t>
            </a:r>
          </a:p>
          <a:p>
            <a:pPr marL="0" indent="0">
              <a:buNone/>
            </a:pPr>
            <a:endParaRPr lang="en-US" sz="24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143A07-E0EC-4F5E-B3FF-762026268D6D}"/>
              </a:ext>
            </a:extLst>
          </p:cNvPr>
          <p:cNvSpPr txBox="1"/>
          <p:nvPr/>
        </p:nvSpPr>
        <p:spPr>
          <a:xfrm>
            <a:off x="1371600" y="1604213"/>
            <a:ext cx="7315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b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Goal: </a:t>
            </a:r>
            <a:r>
              <a:rPr lang="en-US" sz="2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break out food processing from “other industry”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FD39DE3-C9FE-465A-BAD9-A3F1E9268E38}"/>
              </a:ext>
            </a:extLst>
          </p:cNvPr>
          <p:cNvCxnSpPr/>
          <p:nvPr/>
        </p:nvCxnSpPr>
        <p:spPr>
          <a:xfrm>
            <a:off x="5269230" y="3128488"/>
            <a:ext cx="67954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E822755-20F7-4B33-AF8B-836D259EB088}"/>
              </a:ext>
            </a:extLst>
          </p:cNvPr>
          <p:cNvSpPr txBox="1">
            <a:spLocks/>
          </p:cNvSpPr>
          <p:nvPr/>
        </p:nvSpPr>
        <p:spPr>
          <a:xfrm>
            <a:off x="5948775" y="4611017"/>
            <a:ext cx="4201065" cy="1177836"/>
          </a:xfrm>
          <a:prstGeom prst="rect">
            <a:avLst/>
          </a:prstGeom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Initial explorations of the relationship between food processing energy use and food production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A11A34F-2FA9-4167-BE9B-7A99F9A26FE6}"/>
              </a:ext>
            </a:extLst>
          </p:cNvPr>
          <p:cNvCxnSpPr/>
          <p:nvPr/>
        </p:nvCxnSpPr>
        <p:spPr>
          <a:xfrm>
            <a:off x="5269230" y="5030359"/>
            <a:ext cx="67954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286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903807-387D-48DA-BEDD-55D200E3C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C153008-15E3-4B36-AFFD-86D518977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processing work 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F010A8-A54A-42BE-A8CE-D870E1362B9F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371601" y="2304973"/>
            <a:ext cx="4000500" cy="5364557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Proposed plan: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Break out food processing simply, with a demand set by income and price elasticities, as typical for GCAM industries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Implement a one-directional linkage between food demand and food processing energy use, where food demand (output calories) sets the scale of food processing energy use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Explore effect of food processing energy use on food production (just check)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F5EED4B-9E4A-460D-9202-33F915CD6569}"/>
              </a:ext>
            </a:extLst>
          </p:cNvPr>
          <p:cNvSpPr txBox="1">
            <a:spLocks/>
          </p:cNvSpPr>
          <p:nvPr/>
        </p:nvSpPr>
        <p:spPr>
          <a:xfrm>
            <a:off x="5948774" y="2304973"/>
            <a:ext cx="3652425" cy="400110"/>
          </a:xfrm>
          <a:prstGeom prst="rect">
            <a:avLst/>
          </a:prstGeom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Progress since December: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B7B210EE-5BFC-453C-BD00-44E21B2B3965}"/>
              </a:ext>
            </a:extLst>
          </p:cNvPr>
          <p:cNvSpPr txBox="1">
            <a:spLocks/>
          </p:cNvSpPr>
          <p:nvPr/>
        </p:nvSpPr>
        <p:spPr>
          <a:xfrm>
            <a:off x="5948775" y="2795011"/>
            <a:ext cx="4201065" cy="1280759"/>
          </a:xfrm>
          <a:prstGeom prst="rect">
            <a:avLst/>
          </a:prstGeom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Functioning breakout for food processing sector (but with default assumptions for almost everything), including non-CO</a:t>
            </a:r>
            <a:r>
              <a:rPr lang="en-US" sz="2000" baseline="-25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emissions</a:t>
            </a:r>
          </a:p>
          <a:p>
            <a:pPr marL="0" indent="0">
              <a:buNone/>
            </a:pPr>
            <a:endParaRPr lang="en-US" sz="24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239F9390-170F-4E6E-B37D-E210A13CADAB}"/>
              </a:ext>
            </a:extLst>
          </p:cNvPr>
          <p:cNvSpPr txBox="1">
            <a:spLocks/>
          </p:cNvSpPr>
          <p:nvPr/>
        </p:nvSpPr>
        <p:spPr>
          <a:xfrm>
            <a:off x="5948775" y="4611017"/>
            <a:ext cx="4201065" cy="1177836"/>
          </a:xfrm>
          <a:prstGeom prst="rect">
            <a:avLst/>
          </a:prstGeom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Initial explorations of the relationship between food processing energy use and food production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143A07-E0EC-4F5E-B3FF-762026268D6D}"/>
              </a:ext>
            </a:extLst>
          </p:cNvPr>
          <p:cNvSpPr txBox="1"/>
          <p:nvPr/>
        </p:nvSpPr>
        <p:spPr>
          <a:xfrm>
            <a:off x="1371600" y="1604213"/>
            <a:ext cx="7315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b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Goal: </a:t>
            </a:r>
            <a:r>
              <a:rPr lang="en-US" sz="2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break out food processing from “other industry”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99457F14-27D5-4699-9B39-E250BEE49D76}"/>
              </a:ext>
            </a:extLst>
          </p:cNvPr>
          <p:cNvSpPr txBox="1">
            <a:spLocks/>
          </p:cNvSpPr>
          <p:nvPr/>
        </p:nvSpPr>
        <p:spPr>
          <a:xfrm>
            <a:off x="10364565" y="2304973"/>
            <a:ext cx="3309526" cy="400110"/>
          </a:xfrm>
          <a:prstGeom prst="rect">
            <a:avLst/>
          </a:prstGeom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Next steps: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20CF3DA3-BD76-400C-BAA7-3212A60A17C4}"/>
              </a:ext>
            </a:extLst>
          </p:cNvPr>
          <p:cNvSpPr txBox="1">
            <a:spLocks/>
          </p:cNvSpPr>
          <p:nvPr/>
        </p:nvSpPr>
        <p:spPr>
          <a:xfrm>
            <a:off x="10364565" y="2795010"/>
            <a:ext cx="4201065" cy="1575053"/>
          </a:xfrm>
          <a:prstGeom prst="rect">
            <a:avLst/>
          </a:prstGeom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Revise assumptions (starting with cost – GTAP data?)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Refine non-CO</a:t>
            </a:r>
            <a:r>
              <a:rPr lang="en-US" sz="2000" baseline="-25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emissions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Break out water consumption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Allocate historical </a:t>
            </a:r>
            <a:r>
              <a:rPr lang="en-US" sz="2000" dirty="0" err="1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cogen</a:t>
            </a:r>
            <a:endParaRPr lang="en-US" sz="20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74DFE2BF-816A-4805-927E-B8C8FB4788B6}"/>
              </a:ext>
            </a:extLst>
          </p:cNvPr>
          <p:cNvSpPr txBox="1">
            <a:spLocks/>
          </p:cNvSpPr>
          <p:nvPr/>
        </p:nvSpPr>
        <p:spPr>
          <a:xfrm>
            <a:off x="10364564" y="4621294"/>
            <a:ext cx="4201065" cy="785646"/>
          </a:xfrm>
          <a:prstGeom prst="rect">
            <a:avLst/>
          </a:prstGeom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Continue to revise the analysis</a:t>
            </a:r>
          </a:p>
          <a:p>
            <a:pPr>
              <a:spcBef>
                <a:spcPts val="0"/>
              </a:spcBef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Implement linkage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FD39DE3-C9FE-465A-BAD9-A3F1E9268E38}"/>
              </a:ext>
            </a:extLst>
          </p:cNvPr>
          <p:cNvCxnSpPr/>
          <p:nvPr/>
        </p:nvCxnSpPr>
        <p:spPr>
          <a:xfrm>
            <a:off x="5269230" y="3128488"/>
            <a:ext cx="67954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316E3E2-C858-4EB7-821E-E12B1FD6CE0E}"/>
              </a:ext>
            </a:extLst>
          </p:cNvPr>
          <p:cNvCxnSpPr/>
          <p:nvPr/>
        </p:nvCxnSpPr>
        <p:spPr>
          <a:xfrm>
            <a:off x="5269230" y="5030359"/>
            <a:ext cx="67954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64F4EAC-F514-42DF-B1A1-C8DD27A53795}"/>
              </a:ext>
            </a:extLst>
          </p:cNvPr>
          <p:cNvCxnSpPr>
            <a:cxnSpLocks/>
          </p:cNvCxnSpPr>
          <p:nvPr/>
        </p:nvCxnSpPr>
        <p:spPr>
          <a:xfrm>
            <a:off x="10002614" y="3155158"/>
            <a:ext cx="36195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723FE80-3050-4D9E-8445-B6D25F645014}"/>
              </a:ext>
            </a:extLst>
          </p:cNvPr>
          <p:cNvCxnSpPr>
            <a:cxnSpLocks/>
          </p:cNvCxnSpPr>
          <p:nvPr/>
        </p:nvCxnSpPr>
        <p:spPr>
          <a:xfrm>
            <a:off x="10002613" y="4958982"/>
            <a:ext cx="36195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5920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903807-387D-48DA-BEDD-55D200E3C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C153008-15E3-4B36-AFFD-86D518977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processing work 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F010A8-A54A-42BE-A8CE-D870E1362B9F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371601" y="2304973"/>
            <a:ext cx="4000500" cy="5364557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Proposed plan: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Break out food processing simply, with a demand set by income and price elasticities, as typical for GCAM industries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Implement a one-directional linkage between food demand and food processing energy use, where food demand (output calories) sets the scale of food processing energy use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2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Explore effect of food processing energy use on food production (just check)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F5EED4B-9E4A-460D-9202-33F915CD6569}"/>
              </a:ext>
            </a:extLst>
          </p:cNvPr>
          <p:cNvSpPr txBox="1">
            <a:spLocks/>
          </p:cNvSpPr>
          <p:nvPr/>
        </p:nvSpPr>
        <p:spPr>
          <a:xfrm>
            <a:off x="5948774" y="2304973"/>
            <a:ext cx="3652425" cy="400110"/>
          </a:xfrm>
          <a:prstGeom prst="rect">
            <a:avLst/>
          </a:prstGeom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Progress since December: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B7B210EE-5BFC-453C-BD00-44E21B2B3965}"/>
              </a:ext>
            </a:extLst>
          </p:cNvPr>
          <p:cNvSpPr txBox="1">
            <a:spLocks/>
          </p:cNvSpPr>
          <p:nvPr/>
        </p:nvSpPr>
        <p:spPr>
          <a:xfrm>
            <a:off x="5948775" y="2795011"/>
            <a:ext cx="4201065" cy="1280759"/>
          </a:xfrm>
          <a:prstGeom prst="rect">
            <a:avLst/>
          </a:prstGeom>
          <a:ln w="38100">
            <a:solidFill>
              <a:schemeClr val="tx2"/>
            </a:solidFill>
          </a:ln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Functioning breakout for food processing sector (but with default assumptions for almost everything), including non-CO</a:t>
            </a:r>
            <a:r>
              <a:rPr lang="en-US" sz="2000" baseline="-25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emissions</a:t>
            </a:r>
          </a:p>
          <a:p>
            <a:pPr marL="0" indent="0">
              <a:buNone/>
            </a:pPr>
            <a:endParaRPr lang="en-US" sz="24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143A07-E0EC-4F5E-B3FF-762026268D6D}"/>
              </a:ext>
            </a:extLst>
          </p:cNvPr>
          <p:cNvSpPr txBox="1"/>
          <p:nvPr/>
        </p:nvSpPr>
        <p:spPr>
          <a:xfrm>
            <a:off x="1371600" y="1604213"/>
            <a:ext cx="7315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b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Goal: </a:t>
            </a:r>
            <a:r>
              <a:rPr lang="en-US" sz="2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break out food processing from “other industry”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99457F14-27D5-4699-9B39-E250BEE49D76}"/>
              </a:ext>
            </a:extLst>
          </p:cNvPr>
          <p:cNvSpPr txBox="1">
            <a:spLocks/>
          </p:cNvSpPr>
          <p:nvPr/>
        </p:nvSpPr>
        <p:spPr>
          <a:xfrm>
            <a:off x="10364565" y="2304973"/>
            <a:ext cx="3309526" cy="400110"/>
          </a:xfrm>
          <a:prstGeom prst="rect">
            <a:avLst/>
          </a:prstGeom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Next steps: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FD39DE3-C9FE-465A-BAD9-A3F1E9268E38}"/>
              </a:ext>
            </a:extLst>
          </p:cNvPr>
          <p:cNvCxnSpPr/>
          <p:nvPr/>
        </p:nvCxnSpPr>
        <p:spPr>
          <a:xfrm>
            <a:off x="5269230" y="3128488"/>
            <a:ext cx="67954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64F4EAC-F514-42DF-B1A1-C8DD27A53795}"/>
              </a:ext>
            </a:extLst>
          </p:cNvPr>
          <p:cNvCxnSpPr>
            <a:cxnSpLocks/>
          </p:cNvCxnSpPr>
          <p:nvPr/>
        </p:nvCxnSpPr>
        <p:spPr>
          <a:xfrm>
            <a:off x="10002614" y="3155158"/>
            <a:ext cx="36195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D24BD0C-B681-4FC9-A993-F55C49011833}"/>
              </a:ext>
            </a:extLst>
          </p:cNvPr>
          <p:cNvSpPr txBox="1">
            <a:spLocks/>
          </p:cNvSpPr>
          <p:nvPr/>
        </p:nvSpPr>
        <p:spPr>
          <a:xfrm>
            <a:off x="5948775" y="4611017"/>
            <a:ext cx="4201065" cy="1177836"/>
          </a:xfrm>
          <a:prstGeom prst="rect">
            <a:avLst/>
          </a:prstGeom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Initial explorations of the relationship between food processing energy use and food production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9990665-0EE1-49DF-A461-45006B9D33D9}"/>
              </a:ext>
            </a:extLst>
          </p:cNvPr>
          <p:cNvCxnSpPr/>
          <p:nvPr/>
        </p:nvCxnSpPr>
        <p:spPr>
          <a:xfrm>
            <a:off x="5269230" y="5030359"/>
            <a:ext cx="67954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0F51D8B6-FD93-4B5D-BE40-28EA59B8A96C}"/>
              </a:ext>
            </a:extLst>
          </p:cNvPr>
          <p:cNvSpPr txBox="1">
            <a:spLocks/>
          </p:cNvSpPr>
          <p:nvPr/>
        </p:nvSpPr>
        <p:spPr>
          <a:xfrm>
            <a:off x="10364565" y="2795010"/>
            <a:ext cx="4201065" cy="1575053"/>
          </a:xfrm>
          <a:prstGeom prst="rect">
            <a:avLst/>
          </a:prstGeom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Revise assumptions (starting with cost – GTAP data?)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Refine non-CO</a:t>
            </a:r>
            <a:r>
              <a:rPr lang="en-US" sz="2000" baseline="-25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emissions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Break out water consumption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Allocate historical </a:t>
            </a:r>
            <a:r>
              <a:rPr lang="en-US" sz="2000" dirty="0" err="1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cogen</a:t>
            </a:r>
            <a:endParaRPr lang="en-US" sz="20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31E94B9A-58E3-420D-976F-17088575EAC0}"/>
              </a:ext>
            </a:extLst>
          </p:cNvPr>
          <p:cNvSpPr txBox="1">
            <a:spLocks/>
          </p:cNvSpPr>
          <p:nvPr/>
        </p:nvSpPr>
        <p:spPr>
          <a:xfrm>
            <a:off x="10364564" y="4621294"/>
            <a:ext cx="4201065" cy="785646"/>
          </a:xfrm>
          <a:prstGeom prst="rect">
            <a:avLst/>
          </a:prstGeom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Continue to revise the analysis</a:t>
            </a:r>
          </a:p>
          <a:p>
            <a:pPr>
              <a:spcBef>
                <a:spcPts val="0"/>
              </a:spcBef>
            </a:pPr>
            <a:r>
              <a:rPr lang="en-US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Implement linkage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CDEA4A3-41BE-40C4-9544-44E331EAF007}"/>
              </a:ext>
            </a:extLst>
          </p:cNvPr>
          <p:cNvCxnSpPr>
            <a:cxnSpLocks/>
          </p:cNvCxnSpPr>
          <p:nvPr/>
        </p:nvCxnSpPr>
        <p:spPr>
          <a:xfrm>
            <a:off x="10002613" y="4958982"/>
            <a:ext cx="36195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7613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1B32C-E177-46A9-A5FB-8D8A8D98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9347D9-56F9-4BF3-BA2C-5E451968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breakout status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7091B4E-D443-4557-A4FF-0EE2307024B8}"/>
              </a:ext>
            </a:extLst>
          </p:cNvPr>
          <p:cNvPicPr>
            <a:picLocks noGrp="1" noChangeAspect="1"/>
          </p:cNvPicPr>
          <p:nvPr>
            <p:ph sz="quarter" idx="20"/>
          </p:nvPr>
        </p:nvPicPr>
        <p:blipFill rotWithShape="1">
          <a:blip r:embed="rId2"/>
          <a:srcRect l="45508" t="26170" r="32033" b="50383"/>
          <a:stretch/>
        </p:blipFill>
        <p:spPr>
          <a:xfrm>
            <a:off x="1706880" y="2154555"/>
            <a:ext cx="6182862" cy="4303395"/>
          </a:xfrm>
        </p:spPr>
      </p:pic>
      <p:pic>
        <p:nvPicPr>
          <p:cNvPr id="7" name="Content Placeholder 5">
            <a:extLst>
              <a:ext uri="{FF2B5EF4-FFF2-40B4-BE49-F238E27FC236}">
                <a16:creationId xmlns:a16="http://schemas.microsoft.com/office/drawing/2014/main" id="{38E14FA6-74A9-4CFA-8A87-4CAA78D703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310" t="26064" r="65342" b="50354"/>
          <a:stretch/>
        </p:blipFill>
        <p:spPr>
          <a:xfrm>
            <a:off x="8011662" y="2076226"/>
            <a:ext cx="2884170" cy="4381724"/>
          </a:xfrm>
          <a:prstGeom prst="rect">
            <a:avLst/>
          </a:prstGeom>
        </p:spPr>
      </p:pic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02231110-942D-403D-AA16-E8C2E0E0EE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992" t="40603" b="39061"/>
          <a:stretch/>
        </p:blipFill>
        <p:spPr>
          <a:xfrm>
            <a:off x="11399854" y="3002110"/>
            <a:ext cx="2289476" cy="31015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20429E3-552C-40E7-8130-FF69590D56E4}"/>
              </a:ext>
            </a:extLst>
          </p:cNvPr>
          <p:cNvSpPr txBox="1"/>
          <p:nvPr/>
        </p:nvSpPr>
        <p:spPr>
          <a:xfrm>
            <a:off x="1554480" y="1703070"/>
            <a:ext cx="760095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Inputs to process heat food processing by technology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E72925-70F3-4004-9843-F04F2B07227B}"/>
              </a:ext>
            </a:extLst>
          </p:cNvPr>
          <p:cNvSpPr txBox="1"/>
          <p:nvPr/>
        </p:nvSpPr>
        <p:spPr>
          <a:xfrm>
            <a:off x="1104900" y="4237478"/>
            <a:ext cx="60198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EJ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5BA07E7-7211-486A-9C37-D661789445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37" t="96425" r="86667" b="-203"/>
          <a:stretch/>
        </p:blipFill>
        <p:spPr>
          <a:xfrm>
            <a:off x="2308859" y="6332220"/>
            <a:ext cx="2712083" cy="6972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519CA82-AEB5-411E-95EB-CCAEEFF767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37" t="96425" r="86667" b="-203"/>
          <a:stretch/>
        </p:blipFill>
        <p:spPr>
          <a:xfrm>
            <a:off x="5429670" y="6332220"/>
            <a:ext cx="2712083" cy="6972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131AF28-360A-42EF-96BE-145B16856B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37" t="96425" r="86667" b="-203"/>
          <a:stretch/>
        </p:blipFill>
        <p:spPr>
          <a:xfrm>
            <a:off x="8394820" y="6332220"/>
            <a:ext cx="2712083" cy="69723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7B1F192-D476-4B36-86C8-EB098F782878}"/>
              </a:ext>
            </a:extLst>
          </p:cNvPr>
          <p:cNvSpPr txBox="1"/>
          <p:nvPr/>
        </p:nvSpPr>
        <p:spPr>
          <a:xfrm>
            <a:off x="1554480" y="6878110"/>
            <a:ext cx="760095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(note: mostly default assumptions)</a:t>
            </a:r>
          </a:p>
        </p:txBody>
      </p:sp>
    </p:spTree>
    <p:extLst>
      <p:ext uri="{BB962C8B-B14F-4D97-AF65-F5344CB8AC3E}">
        <p14:creationId xmlns:p14="http://schemas.microsoft.com/office/powerpoint/2010/main" val="1506764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6A76F4-AE23-4488-8BBE-307F2EC2FC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358" t="26181" r="34352" b="50000"/>
          <a:stretch/>
        </p:blipFill>
        <p:spPr>
          <a:xfrm>
            <a:off x="1554480" y="2276761"/>
            <a:ext cx="6365028" cy="474748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1B32C-E177-46A9-A5FB-8D8A8D98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9347D9-56F9-4BF3-BA2C-5E451968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breakout status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0429E3-552C-40E7-8130-FF69590D56E4}"/>
              </a:ext>
            </a:extLst>
          </p:cNvPr>
          <p:cNvSpPr txBox="1"/>
          <p:nvPr/>
        </p:nvSpPr>
        <p:spPr>
          <a:xfrm>
            <a:off x="1554480" y="1703070"/>
            <a:ext cx="760095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Inputs to food processing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E72925-70F3-4004-9843-F04F2B07227B}"/>
              </a:ext>
            </a:extLst>
          </p:cNvPr>
          <p:cNvSpPr txBox="1"/>
          <p:nvPr/>
        </p:nvSpPr>
        <p:spPr>
          <a:xfrm>
            <a:off x="1104900" y="4237478"/>
            <a:ext cx="60198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EJ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5BA07E7-7211-486A-9C37-D661789445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37" t="96425" r="87530" b="-203"/>
          <a:stretch/>
        </p:blipFill>
        <p:spPr>
          <a:xfrm>
            <a:off x="2144595" y="6813158"/>
            <a:ext cx="2554193" cy="72008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76A9FC0-394D-4070-B89F-2D47B2C6FE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333" t="26181" r="66334" b="50000"/>
          <a:stretch/>
        </p:blipFill>
        <p:spPr>
          <a:xfrm>
            <a:off x="8179134" y="2241935"/>
            <a:ext cx="2778438" cy="472737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EDFE8BD-8ECA-480D-8413-7E310BD32F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298" t="46410" r="502" b="42035"/>
          <a:stretch/>
        </p:blipFill>
        <p:spPr>
          <a:xfrm>
            <a:off x="11116610" y="3137912"/>
            <a:ext cx="3008554" cy="189966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C791738-F3E3-4241-96E0-049A2083CD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37" t="96425" r="87530" b="-203"/>
          <a:stretch/>
        </p:blipFill>
        <p:spPr>
          <a:xfrm>
            <a:off x="5388175" y="6813157"/>
            <a:ext cx="2554193" cy="7200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FEF46BB-B845-434D-B2FD-DA0AE5B74D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37" t="96425" r="87530" b="-203"/>
          <a:stretch/>
        </p:blipFill>
        <p:spPr>
          <a:xfrm>
            <a:off x="8426238" y="6813158"/>
            <a:ext cx="2554194" cy="72008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A184E1B-241A-4EE8-9A5F-1081E8D00D1C}"/>
              </a:ext>
            </a:extLst>
          </p:cNvPr>
          <p:cNvSpPr txBox="1"/>
          <p:nvPr/>
        </p:nvSpPr>
        <p:spPr>
          <a:xfrm>
            <a:off x="1554480" y="7302842"/>
            <a:ext cx="760095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(note: mostly default assumptions)</a:t>
            </a:r>
          </a:p>
        </p:txBody>
      </p:sp>
    </p:spTree>
    <p:extLst>
      <p:ext uri="{BB962C8B-B14F-4D97-AF65-F5344CB8AC3E}">
        <p14:creationId xmlns:p14="http://schemas.microsoft.com/office/powerpoint/2010/main" val="30048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1B32C-E177-46A9-A5FB-8D8A8D98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9347D9-56F9-4BF3-BA2C-5E451968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breakout status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0429E3-552C-40E7-8130-FF69590D56E4}"/>
              </a:ext>
            </a:extLst>
          </p:cNvPr>
          <p:cNvSpPr txBox="1"/>
          <p:nvPr/>
        </p:nvSpPr>
        <p:spPr>
          <a:xfrm>
            <a:off x="1268730" y="1713143"/>
            <a:ext cx="1307592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Food processing output (in calories, set by income and price elasticities) compared to food demand output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4CFAEAD-4E74-4A06-9092-81194B1BA1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620"/>
          <a:stretch/>
        </p:blipFill>
        <p:spPr>
          <a:xfrm>
            <a:off x="2971800" y="2291966"/>
            <a:ext cx="7989570" cy="593763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280927E-594D-4DE0-85DD-2C4758F290BF}"/>
              </a:ext>
            </a:extLst>
          </p:cNvPr>
          <p:cNvSpPr/>
          <p:nvPr/>
        </p:nvSpPr>
        <p:spPr>
          <a:xfrm>
            <a:off x="9818370" y="3063240"/>
            <a:ext cx="1143000" cy="4686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2A3DB41-E663-4D3D-B4D6-B8455395EE76}"/>
              </a:ext>
            </a:extLst>
          </p:cNvPr>
          <p:cNvSpPr/>
          <p:nvPr/>
        </p:nvSpPr>
        <p:spPr>
          <a:xfrm>
            <a:off x="9818370" y="4621530"/>
            <a:ext cx="1143000" cy="15849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A1DC70A-8E03-42AF-9EB0-2479F1F31FB8}"/>
              </a:ext>
            </a:extLst>
          </p:cNvPr>
          <p:cNvSpPr/>
          <p:nvPr/>
        </p:nvSpPr>
        <p:spPr>
          <a:xfrm>
            <a:off x="9818370" y="6749415"/>
            <a:ext cx="1143000" cy="120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9CF4EB-7EAC-4EDC-9BA3-3BD7DEEAAA33}"/>
              </a:ext>
            </a:extLst>
          </p:cNvPr>
          <p:cNvSpPr txBox="1"/>
          <p:nvPr/>
        </p:nvSpPr>
        <p:spPr>
          <a:xfrm>
            <a:off x="11940209" y="6924955"/>
            <a:ext cx="1840230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(note: mostly default assumptions)</a:t>
            </a:r>
          </a:p>
        </p:txBody>
      </p:sp>
    </p:spTree>
    <p:extLst>
      <p:ext uri="{BB962C8B-B14F-4D97-AF65-F5344CB8AC3E}">
        <p14:creationId xmlns:p14="http://schemas.microsoft.com/office/powerpoint/2010/main" val="671670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1B32C-E177-46A9-A5FB-8D8A8D98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9347D9-56F9-4BF3-BA2C-5E451968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breakout challenges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0429E3-552C-40E7-8130-FF69590D56E4}"/>
              </a:ext>
            </a:extLst>
          </p:cNvPr>
          <p:cNvSpPr txBox="1"/>
          <p:nvPr/>
        </p:nvSpPr>
        <p:spPr>
          <a:xfrm>
            <a:off x="1467512" y="1716754"/>
            <a:ext cx="1148267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Allocating </a:t>
            </a:r>
            <a:r>
              <a:rPr lang="en-US" dirty="0" err="1"/>
              <a:t>cogen</a:t>
            </a:r>
            <a:r>
              <a:rPr lang="en-US" dirty="0"/>
              <a:t> to food processing</a:t>
            </a:r>
          </a:p>
          <a:p>
            <a:pPr marL="891540" lvl="1" indent="-34290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 to do, likely based on share of overall fuel use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Allocating some of “other industrial energy use” to food processing</a:t>
            </a:r>
          </a:p>
          <a:p>
            <a:pPr marL="891540" lvl="1" indent="-34290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 will be addressed using the derived relationship between food production and food processing energy use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Allocating some electricity consumption to process heat (rather than direct use)</a:t>
            </a:r>
          </a:p>
          <a:p>
            <a:pPr marL="891540" lvl="1" indent="-34290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 currently implemented as allocating some electricity to process heat if, in all years, the fraction of food processing energy use that is supplied by electricity is &gt; 0.6; could be refined (and may not be necessary once the reallocation of energy use is complete)</a:t>
            </a:r>
          </a:p>
        </p:txBody>
      </p:sp>
    </p:spTree>
    <p:extLst>
      <p:ext uri="{BB962C8B-B14F-4D97-AF65-F5344CB8AC3E}">
        <p14:creationId xmlns:p14="http://schemas.microsoft.com/office/powerpoint/2010/main" val="4156535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PNNL_Option_4">
  <a:themeElements>
    <a:clrScheme name="PNNL">
      <a:dk1>
        <a:srgbClr val="616265"/>
      </a:dk1>
      <a:lt1>
        <a:srgbClr val="FFFFFF"/>
      </a:lt1>
      <a:dk2>
        <a:srgbClr val="D77600"/>
      </a:dk2>
      <a:lt2>
        <a:srgbClr val="B3B3B3"/>
      </a:lt2>
      <a:accent1>
        <a:srgbClr val="A63F1E"/>
      </a:accent1>
      <a:accent2>
        <a:srgbClr val="191C1F"/>
      </a:accent2>
      <a:accent3>
        <a:srgbClr val="F4AA00"/>
      </a:accent3>
      <a:accent4>
        <a:srgbClr val="007836"/>
      </a:accent4>
      <a:accent5>
        <a:srgbClr val="C10435"/>
      </a:accent5>
      <a:accent6>
        <a:srgbClr val="00338E"/>
      </a:accent6>
      <a:hlink>
        <a:srgbClr val="003698"/>
      </a:hlink>
      <a:folHlink>
        <a:srgbClr val="8A0752"/>
      </a:folHlink>
    </a:clrScheme>
    <a:fontScheme name="PNNL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NNL_13.potx" id="{BCBC73A8-371F-474A-B8C1-26262A6B9152}" vid="{9127C93A-8C49-4036-BD05-3A3B6DCD0A2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PNNL_13</Template>
  <TotalTime>22938</TotalTime>
  <Words>2552</Words>
  <Application>Microsoft Office PowerPoint</Application>
  <PresentationFormat>Custom</PresentationFormat>
  <Paragraphs>413</Paragraphs>
  <Slides>25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Wingdings</vt:lpstr>
      <vt:lpstr>PNNL_Option_4</vt:lpstr>
      <vt:lpstr>Food processing discussion</vt:lpstr>
      <vt:lpstr>Food processing work overview</vt:lpstr>
      <vt:lpstr>Food processing work overview</vt:lpstr>
      <vt:lpstr>Food processing work overview</vt:lpstr>
      <vt:lpstr>Food processing work overview</vt:lpstr>
      <vt:lpstr>Current breakout status</vt:lpstr>
      <vt:lpstr>Current breakout status</vt:lpstr>
      <vt:lpstr>Current breakout status</vt:lpstr>
      <vt:lpstr>Current breakout challenges</vt:lpstr>
      <vt:lpstr>Food processing work overview</vt:lpstr>
      <vt:lpstr>Food processing energy use and food production</vt:lpstr>
      <vt:lpstr>Food processing energy use and food production</vt:lpstr>
      <vt:lpstr>Food processing energy use and food production</vt:lpstr>
      <vt:lpstr>Food processing energy use and food production</vt:lpstr>
      <vt:lpstr>Food processing energy use and food production</vt:lpstr>
      <vt:lpstr>Food processing energy use and food production</vt:lpstr>
      <vt:lpstr>Food processing energy use and food production</vt:lpstr>
      <vt:lpstr>PowerPoint Presentation</vt:lpstr>
      <vt:lpstr>Food processing energy use and food production</vt:lpstr>
      <vt:lpstr>Food processing energy use and food production</vt:lpstr>
      <vt:lpstr>Food processing energy use and food production</vt:lpstr>
      <vt:lpstr>Food processing energy use and food production</vt:lpstr>
      <vt:lpstr>Food processing energy use and food production</vt:lpstr>
      <vt:lpstr>Food processing energy use and food production</vt:lpstr>
      <vt:lpstr>Food processing energy use and food production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processing discussion</dc:title>
  <dc:creator>Speizer, Simone A</dc:creator>
  <cp:lastModifiedBy>Speizer, Simone A</cp:lastModifiedBy>
  <cp:revision>3</cp:revision>
  <dcterms:created xsi:type="dcterms:W3CDTF">2022-10-28T19:43:14Z</dcterms:created>
  <dcterms:modified xsi:type="dcterms:W3CDTF">2023-01-13T23:33:56Z</dcterms:modified>
</cp:coreProperties>
</file>

<file path=docProps/thumbnail.jpeg>
</file>